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2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6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794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15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4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9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80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02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59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616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6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4687A8-0281-121C-14AD-CAF19222B6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74" b="10456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DEC45B-BA77-21C0-3869-05DE7C92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1152940"/>
          </a:xfrm>
          <a:prstGeom prst="rect">
            <a:avLst/>
          </a:prstGeom>
          <a:solidFill>
            <a:schemeClr val="bg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917CB-16F6-4CC9-B539-EC47DD43D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809" y="159031"/>
            <a:ext cx="7950514" cy="870008"/>
          </a:xfrm>
        </p:spPr>
        <p:txBody>
          <a:bodyPr anchor="ctr">
            <a:normAutofit/>
          </a:bodyPr>
          <a:lstStyle/>
          <a:p>
            <a:r>
              <a:rPr lang="ru-RU" sz="4800" dirty="0">
                <a:solidFill>
                  <a:srgbClr val="FFFFFF"/>
                </a:solidFill>
              </a:rPr>
              <a:t>Растение против зомби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32374C-2B0E-4880-843F-07DF46DD7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8323" y="159031"/>
            <a:ext cx="3525868" cy="870008"/>
          </a:xfrm>
        </p:spPr>
        <p:txBody>
          <a:bodyPr anchor="ctr">
            <a:normAutofit/>
          </a:bodyPr>
          <a:lstStyle/>
          <a:p>
            <a:pPr algn="r"/>
            <a:r>
              <a:rPr lang="ru-RU" sz="1600" dirty="0">
                <a:solidFill>
                  <a:srgbClr val="FFFFFF"/>
                </a:solidFill>
              </a:rPr>
              <a:t>Сычевой Софьи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25B8EB-C8DD-E579-2093-D182FC5B0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-560574" y="576072"/>
            <a:ext cx="11521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125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F60C5-BCA2-4739-96BB-8A678CF16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2818" y="601143"/>
            <a:ext cx="2866445" cy="949362"/>
          </a:xfrm>
        </p:spPr>
        <p:txBody>
          <a:bodyPr/>
          <a:lstStyle/>
          <a:p>
            <a:r>
              <a:rPr lang="ru-RU" dirty="0"/>
              <a:t>Обо мне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6647CC-CEFA-4FC0-B690-64199482E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4011" y="2673626"/>
            <a:ext cx="5872038" cy="548640"/>
          </a:xfrm>
        </p:spPr>
        <p:txBody>
          <a:bodyPr>
            <a:noAutofit/>
          </a:bodyPr>
          <a:lstStyle/>
          <a:p>
            <a:r>
              <a:rPr lang="ru-RU" sz="2400" dirty="0"/>
              <a:t>Я </a:t>
            </a:r>
            <a:r>
              <a:rPr lang="ru-RU" sz="2400" dirty="0" err="1"/>
              <a:t>софья</a:t>
            </a:r>
            <a:r>
              <a:rPr lang="ru-RU" sz="2400" dirty="0"/>
              <a:t> Сычева мне 9 лет я хожу на гараж тесла начала ходить недавно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E84414-48D8-490B-985F-02FE22FC6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11" y="3558207"/>
            <a:ext cx="4466868" cy="251261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A5F351-62EB-40A0-96AF-6CF1A4909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030" y="3429000"/>
            <a:ext cx="4205356" cy="236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93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2AD7B-9720-4ACC-8C2D-8608BC932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3542307" cy="1097280"/>
          </a:xfrm>
        </p:spPr>
        <p:txBody>
          <a:bodyPr>
            <a:normAutofit fontScale="90000"/>
          </a:bodyPr>
          <a:lstStyle/>
          <a:p>
            <a:r>
              <a:rPr lang="ru-RU" dirty="0"/>
              <a:t>Чему я научилась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6CE3BF-D2AB-4011-9382-68CE55890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638" y="2937609"/>
            <a:ext cx="10890928" cy="491391"/>
          </a:xfrm>
        </p:spPr>
        <p:txBody>
          <a:bodyPr/>
          <a:lstStyle/>
          <a:p>
            <a:r>
              <a:rPr lang="ru-RU" dirty="0"/>
              <a:t>Я научилась делать проект растение против зомби </a:t>
            </a:r>
          </a:p>
        </p:txBody>
      </p:sp>
    </p:spTree>
    <p:extLst>
      <p:ext uri="{BB962C8B-B14F-4D97-AF65-F5344CB8AC3E}">
        <p14:creationId xmlns:p14="http://schemas.microsoft.com/office/powerpoint/2010/main" val="3998896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D4C47-70FD-488D-8232-AF98125D2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826" y="2633472"/>
            <a:ext cx="1952046" cy="180335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6088FF-7CB7-4784-86DC-EE8EC1243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51731D-F484-4C17-9414-595DBF6BD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32" y="2504660"/>
            <a:ext cx="11330609" cy="423937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E910E6-3491-4AF7-A663-CD1BAB5AB728}"/>
              </a:ext>
            </a:extLst>
          </p:cNvPr>
          <p:cNvSpPr/>
          <p:nvPr/>
        </p:nvSpPr>
        <p:spPr>
          <a:xfrm>
            <a:off x="5654043" y="1086922"/>
            <a:ext cx="141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Мой проект </a:t>
            </a:r>
          </a:p>
        </p:txBody>
      </p:sp>
    </p:spTree>
    <p:extLst>
      <p:ext uri="{BB962C8B-B14F-4D97-AF65-F5344CB8AC3E}">
        <p14:creationId xmlns:p14="http://schemas.microsoft.com/office/powerpoint/2010/main" val="2561748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A4DEE-689A-4FE6-89B3-87A6E1F3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Огромное спасибо за внимание.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AF62989-6B26-4BD8-8C9E-B7633C440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442" y="2606357"/>
            <a:ext cx="6338711" cy="3565525"/>
          </a:xfrm>
        </p:spPr>
      </p:pic>
    </p:spTree>
    <p:extLst>
      <p:ext uri="{BB962C8B-B14F-4D97-AF65-F5344CB8AC3E}">
        <p14:creationId xmlns:p14="http://schemas.microsoft.com/office/powerpoint/2010/main" val="2974143729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38</Words>
  <Application>Microsoft Office PowerPoint</Application>
  <PresentationFormat>Широкоэкранный</PresentationFormat>
  <Paragraphs>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Avenir Next LT Pro</vt:lpstr>
      <vt:lpstr>Grandview Display</vt:lpstr>
      <vt:lpstr>DashVTI</vt:lpstr>
      <vt:lpstr>Растение против зомби</vt:lpstr>
      <vt:lpstr>Обо мне</vt:lpstr>
      <vt:lpstr>Чему я научилась </vt:lpstr>
      <vt:lpstr>Презентация PowerPoint</vt:lpstr>
      <vt:lpstr>Огромное спасибо за внимание.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Растение против зомби</dc:title>
  <dc:creator>gt</dc:creator>
  <cp:lastModifiedBy>gt</cp:lastModifiedBy>
  <cp:revision>2</cp:revision>
  <dcterms:created xsi:type="dcterms:W3CDTF">2026-10-08T08:57:21Z</dcterms:created>
  <dcterms:modified xsi:type="dcterms:W3CDTF">2026-10-09T11:09:21Z</dcterms:modified>
</cp:coreProperties>
</file>