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jpg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5496102" cy="2677648"/>
          </a:xfrm>
        </p:spPr>
        <p:txBody>
          <a:bodyPr/>
          <a:lstStyle/>
          <a:p>
            <a:r>
              <a:rPr lang="ru-RU" dirty="0" smtClean="0"/>
              <a:t>Мозги и зомби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Неважен артём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417" y="500514"/>
            <a:ext cx="4846972" cy="2551844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01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68"/>
    </mc:Choice>
    <mc:Fallback>
      <p:transition spd="slow" advTm="42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 маей игре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Там  очень класно и круто вот мой зомби</a:t>
            </a:r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1512" y="1504950"/>
            <a:ext cx="2371725" cy="5353050"/>
          </a:xfrm>
          <a:prstGeom prst="rect">
            <a:avLst/>
          </a:prstGeom>
        </p:spPr>
      </p:pic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58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12"/>
    </mc:Choice>
    <mc:Fallback>
      <p:transition spd="slow" advTm="4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 мне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очень люблу играть в фудбол и в комп </a:t>
            </a:r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43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16"/>
    </mc:Choice>
    <mc:Fallback>
      <p:transition spd="slow" advTm="7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лагере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Мне понравилось скалодром и программировать и </a:t>
            </a:r>
            <a:r>
              <a:rPr lang="ru-RU" dirty="0" err="1" smtClean="0"/>
              <a:t>обэд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31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80"/>
    </mc:Choice>
    <mc:Fallback>
      <p:transition spd="slow" advTm="7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Мои фотки.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9326"/>
            <a:ext cx="6671292" cy="4638674"/>
          </a:xfr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92" y="2517775"/>
            <a:ext cx="5844558" cy="434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21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48"/>
    </mc:Choice>
    <mc:Fallback>
      <p:transition spd="slow" advTm="2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Спс</a:t>
            </a:r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70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56"/>
    </mc:Choice>
    <mc:Fallback>
      <p:transition spd="slow" advTm="4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Ион (конференц-зал)</Template>
  <TotalTime>203</TotalTime>
  <Words>44</Words>
  <Application>Microsoft Office PowerPoint</Application>
  <PresentationFormat>Широкоэкранный</PresentationFormat>
  <Paragraphs>11</Paragraphs>
  <Slides>6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Ион (конференц-зал)</vt:lpstr>
      <vt:lpstr>Мозги и зомби </vt:lpstr>
      <vt:lpstr>О маей игре</vt:lpstr>
      <vt:lpstr>Обо мне</vt:lpstr>
      <vt:lpstr>о лагере</vt:lpstr>
      <vt:lpstr>Мои фотки.</vt:lpstr>
      <vt:lpstr>Спасибо за внимание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Мозги и зомби</dc:title>
  <dc:creator>user</dc:creator>
  <cp:lastModifiedBy>user</cp:lastModifiedBy>
  <cp:revision>8</cp:revision>
  <dcterms:created xsi:type="dcterms:W3CDTF">2026-10-08T05:06:56Z</dcterms:created>
  <dcterms:modified xsi:type="dcterms:W3CDTF">2026-10-09T06:23:14Z</dcterms:modified>
</cp:coreProperties>
</file>