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ru-RU" dirty="0" smtClean="0"/>
              <a:t>мена: Растения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Пестрянина</a:t>
            </a:r>
            <a:r>
              <a:rPr lang="ru-RU" dirty="0" smtClean="0"/>
              <a:t> </a:t>
            </a:r>
            <a:r>
              <a:rPr lang="ru-RU" dirty="0" err="1" smtClean="0"/>
              <a:t>карина</a:t>
            </a:r>
            <a:r>
              <a:rPr lang="ru-RU" dirty="0" smtClean="0"/>
              <a:t>  2б класс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06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Ну что сказать =) Мне 8 лет </a:t>
            </a:r>
            <a:r>
              <a:rPr lang="en-US" dirty="0" smtClean="0"/>
              <a:t>XD</a:t>
            </a:r>
            <a:r>
              <a:rPr lang="ru-RU" dirty="0" smtClean="0"/>
              <a:t> И мне понравился этот лагерь. </a:t>
            </a:r>
          </a:p>
          <a:p>
            <a:r>
              <a:rPr lang="ru-RU" dirty="0" smtClean="0"/>
              <a:t>У меня дома крысы </a:t>
            </a:r>
            <a:r>
              <a:rPr lang="ru-RU" dirty="0" err="1" smtClean="0"/>
              <a:t>Рика</a:t>
            </a:r>
            <a:r>
              <a:rPr lang="ru-RU" dirty="0" smtClean="0"/>
              <a:t> и Пика… </a:t>
            </a:r>
          </a:p>
          <a:p>
            <a:r>
              <a:rPr lang="ru-RU" dirty="0" smtClean="0"/>
              <a:t>Я люблю аниме атака титанов =))) И я люблю игру </a:t>
            </a:r>
            <a:r>
              <a:rPr lang="en-US" dirty="0" smtClean="0"/>
              <a:t>World of Warcraft </a:t>
            </a:r>
            <a:r>
              <a:rPr lang="ru-RU" dirty="0" smtClean="0"/>
              <a:t>( </a:t>
            </a:r>
            <a:r>
              <a:rPr lang="ru-RU" dirty="0" err="1" smtClean="0"/>
              <a:t>вобщето</a:t>
            </a:r>
            <a:r>
              <a:rPr lang="ru-RU" dirty="0" smtClean="0"/>
              <a:t> атака титанов аниме 18+ а я его посмотрела не смотрите это тем кому не 18лет)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84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смене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Мне понравился этот лагерь. </a:t>
            </a:r>
          </a:p>
          <a:p>
            <a:r>
              <a:rPr lang="ru-RU" dirty="0" smtClean="0"/>
              <a:t>ЖАЛКО ЧТО БОССЕЙНА НЕ БЫЛО </a:t>
            </a:r>
          </a:p>
          <a:p>
            <a:r>
              <a:rPr lang="ru-RU" dirty="0" smtClean="0"/>
              <a:t>И очень жалко что </a:t>
            </a:r>
            <a:r>
              <a:rPr lang="ru-RU" dirty="0" err="1" smtClean="0"/>
              <a:t>мемы</a:t>
            </a:r>
            <a:r>
              <a:rPr lang="ru-RU" dirty="0" smtClean="0"/>
              <a:t> </a:t>
            </a:r>
            <a:r>
              <a:rPr lang="ru-RU" dirty="0" err="1" smtClean="0"/>
              <a:t>незя</a:t>
            </a:r>
            <a:r>
              <a:rPr lang="ru-RU" dirty="0" smtClean="0"/>
              <a:t>((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И ещё раз моя озвучка</a:t>
            </a:r>
            <a:r>
              <a:rPr lang="ru-RU" dirty="0" smtClean="0"/>
              <a:t>))</a:t>
            </a:r>
          </a:p>
          <a:p>
            <a:r>
              <a:rPr lang="ru-RU" dirty="0" smtClean="0"/>
              <a:t>Опять сделаю свою озвучку))</a:t>
            </a:r>
            <a:endParaRPr lang="ru-RU" dirty="0" smtClean="0"/>
          </a:p>
          <a:p>
            <a:r>
              <a:rPr lang="ru-RU" dirty="0" smtClean="0"/>
              <a:t>Там я сделаю свою озвучку))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Ну а что сказать мне всё понравилось =))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Если честно когда это писала очень пожалела что это не </a:t>
            </a:r>
            <a:r>
              <a:rPr lang="ru-RU" dirty="0" err="1" smtClean="0"/>
              <a:t>клава</a:t>
            </a:r>
            <a:r>
              <a:rPr lang="ru-RU" dirty="0" smtClean="0"/>
              <a:t> моего </a:t>
            </a:r>
            <a:r>
              <a:rPr lang="ru-RU" dirty="0" err="1" smtClean="0"/>
              <a:t>ноута</a:t>
            </a:r>
            <a:r>
              <a:rPr lang="ru-RU" dirty="0" smtClean="0"/>
              <a:t> ну или что это </a:t>
            </a:r>
            <a:r>
              <a:rPr lang="ru-RU" dirty="0" err="1" smtClean="0"/>
              <a:t>ноут</a:t>
            </a:r>
            <a:r>
              <a:rPr lang="ru-RU" dirty="0" smtClean="0"/>
              <a:t> не </a:t>
            </a:r>
            <a:r>
              <a:rPr lang="ru-RU" dirty="0" err="1" smtClean="0"/>
              <a:t>ноут</a:t>
            </a:r>
            <a:r>
              <a:rPr lang="ru-RU" dirty="0" smtClean="0"/>
              <a:t>) </a:t>
            </a:r>
            <a:r>
              <a:rPr lang="en-US" dirty="0" smtClean="0"/>
              <a:t>XD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104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</a:t>
            </a:r>
            <a:r>
              <a:rPr lang="ru-RU" dirty="0" err="1" smtClean="0"/>
              <a:t>проэкт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Моя карта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Мои персонажи камушки и зомби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4495" y="4018258"/>
            <a:ext cx="1571625" cy="20764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365" y="4189708"/>
            <a:ext cx="2333625" cy="17335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312" y="3315314"/>
            <a:ext cx="1519159" cy="14058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9781" y="3483397"/>
            <a:ext cx="2062440" cy="211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25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Всем большое 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Вожатые я вас очень сильно </a:t>
            </a:r>
            <a:r>
              <a:rPr lang="ru-RU" dirty="0" err="1" smtClean="0"/>
              <a:t>благадарю</a:t>
            </a:r>
            <a:r>
              <a:rPr lang="ru-RU" dirty="0" smtClean="0"/>
              <a:t> за всё!!!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4" y="480686"/>
            <a:ext cx="5235879" cy="29451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96" y="480686"/>
            <a:ext cx="4772416" cy="26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983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302</TotalTime>
  <Words>156</Words>
  <Application>Microsoft Office PowerPoint</Application>
  <PresentationFormat>Широкоэкранный</PresentationFormat>
  <Paragraphs>29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Ион</vt:lpstr>
      <vt:lpstr>Cмена: Растения против зомби</vt:lpstr>
      <vt:lpstr>Обо мне</vt:lpstr>
      <vt:lpstr>О смене </vt:lpstr>
      <vt:lpstr>Мой проэкт </vt:lpstr>
      <vt:lpstr>Всем большое спасибо за внимание!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Cмена: Растения против зомби</dc:title>
  <dc:creator>gt</dc:creator>
  <cp:lastModifiedBy>gt</cp:lastModifiedBy>
  <cp:revision>10</cp:revision>
  <dcterms:created xsi:type="dcterms:W3CDTF">2026-10-08T04:46:36Z</dcterms:created>
  <dcterms:modified xsi:type="dcterms:W3CDTF">2026-10-09T05:53:40Z</dcterms:modified>
</cp:coreProperties>
</file>