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94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E357A-E76B-4510-B573-D56AA43A592C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7FC45ABD-512A-46AE-9693-D249E7C85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680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E357A-E76B-4510-B573-D56AA43A592C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45ABD-512A-46AE-9693-D249E7C85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530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E357A-E76B-4510-B573-D56AA43A592C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7FC45ABD-512A-46AE-9693-D249E7C85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963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E357A-E76B-4510-B573-D56AA43A592C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45ABD-512A-46AE-9693-D249E7C85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246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E357A-E76B-4510-B573-D56AA43A592C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45ABD-512A-46AE-9693-D249E7C85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012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E357A-E76B-4510-B573-D56AA43A592C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45ABD-512A-46AE-9693-D249E7C85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41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E357A-E76B-4510-B573-D56AA43A592C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45ABD-512A-46AE-9693-D249E7C85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362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E357A-E76B-4510-B573-D56AA43A592C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45ABD-512A-46AE-9693-D249E7C85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468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E357A-E76B-4510-B573-D56AA43A592C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45ABD-512A-46AE-9693-D249E7C85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40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E357A-E76B-4510-B573-D56AA43A592C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7FC45ABD-512A-46AE-9693-D249E7C85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429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E357A-E76B-4510-B573-D56AA43A592C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7FC45ABD-512A-46AE-9693-D249E7C85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046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E357A-E76B-4510-B573-D56AA43A592C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7FC45ABD-512A-46AE-9693-D249E7C8599D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846665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E357A-E76B-4510-B573-D56AA43A592C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7FC45ABD-512A-46AE-9693-D249E7C85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8212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E357A-E76B-4510-B573-D56AA43A592C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45ABD-512A-46AE-9693-D249E7C85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7843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E357A-E76B-4510-B573-D56AA43A592C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45ABD-512A-46AE-9693-D249E7C85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2185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E357A-E76B-4510-B573-D56AA43A592C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45ABD-512A-46AE-9693-D249E7C85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62876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D6EE357A-E76B-4510-B573-D56AA43A592C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7FC45ABD-512A-46AE-9693-D249E7C85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105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E357A-E76B-4510-B573-D56AA43A592C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45ABD-512A-46AE-9693-D249E7C85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9370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PVZ 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0321" y="4394039"/>
            <a:ext cx="7058827" cy="668411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Меня зовут ИГОРЬ</a:t>
            </a:r>
          </a:p>
          <a:p>
            <a:r>
              <a:rPr lang="ru-RU" dirty="0" smtClean="0"/>
              <a:t>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6773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 </a:t>
            </a:r>
            <a:r>
              <a:rPr lang="ru-RU" dirty="0" err="1" smtClean="0"/>
              <a:t>бомне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" name="Рисунок 11"/>
          <p:cNvPicPr>
            <a:picLocks noGrp="1" noChangeAspect="1"/>
          </p:cNvPicPr>
          <p:nvPr>
            <p:ph type="pic" idx="1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79" b="5579"/>
          <a:stretch>
            <a:fillRect/>
          </a:stretch>
        </p:blipFill>
        <p:spPr/>
      </p:pic>
      <p:sp>
        <p:nvSpPr>
          <p:cNvPr id="5" name="Текст 4"/>
          <p:cNvSpPr>
            <a:spLocks noGrp="1"/>
          </p:cNvSpPr>
          <p:nvPr>
            <p:ph type="body" sz="half" idx="18"/>
          </p:nvPr>
        </p:nvSpPr>
        <p:spPr/>
        <p:txBody>
          <a:bodyPr/>
          <a:lstStyle/>
          <a:p>
            <a:r>
              <a:rPr lang="ru-RU" dirty="0" smtClean="0"/>
              <a:t>Мне 9 лет меня зовут Игорь</a:t>
            </a:r>
          </a:p>
          <a:p>
            <a:r>
              <a:rPr lang="ru-RU" dirty="0" smtClean="0"/>
              <a:t>Я учился в </a:t>
            </a:r>
            <a:r>
              <a:rPr lang="ru-RU" dirty="0" err="1" smtClean="0"/>
              <a:t>гараш</a:t>
            </a:r>
            <a:r>
              <a:rPr lang="ru-RU" dirty="0" smtClean="0"/>
              <a:t> тесла 2 года 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Рисунок 6"/>
          <p:cNvSpPr>
            <a:spLocks noGrp="1"/>
          </p:cNvSpPr>
          <p:nvPr>
            <p:ph type="pic" idx="21"/>
          </p:nvPr>
        </p:nvSpPr>
        <p:spPr/>
      </p:sp>
      <p:sp>
        <p:nvSpPr>
          <p:cNvPr id="8" name="Текст 7"/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pPr lvl="1"/>
            <a:r>
              <a:rPr lang="ru-RU" dirty="0" smtClean="0"/>
              <a:t>Я </a:t>
            </a:r>
            <a:r>
              <a:rPr lang="ru-RU" dirty="0" err="1" smtClean="0"/>
              <a:t>зделал</a:t>
            </a:r>
            <a:r>
              <a:rPr lang="ru-RU" dirty="0" smtClean="0"/>
              <a:t> в лагери кашпо 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4" name="Рисунок 13"/>
          <p:cNvPicPr>
            <a:picLocks noGrp="1" noChangeAspect="1"/>
          </p:cNvPicPr>
          <p:nvPr>
            <p:ph type="pic" idx="22"/>
          </p:nvPr>
        </p:nvPicPr>
        <p:blipFill>
          <a:blip r:embed="rId3"/>
          <a:srcRect t="4066" b="4066"/>
          <a:stretch>
            <a:fillRect/>
          </a:stretch>
        </p:blipFill>
        <p:spPr>
          <a:xfrm>
            <a:off x="7305491" y="2336873"/>
            <a:ext cx="3063505" cy="1524000"/>
          </a:xfrm>
          <a:prstGeom prst="rect">
            <a:avLst/>
          </a:prstGeom>
        </p:spPr>
      </p:pic>
      <p:sp>
        <p:nvSpPr>
          <p:cNvPr id="11" name="Текст 10"/>
          <p:cNvSpPr>
            <a:spLocks noGrp="1"/>
          </p:cNvSpPr>
          <p:nvPr>
            <p:ph type="body" sz="half" idx="20"/>
          </p:nvPr>
        </p:nvSpPr>
        <p:spPr/>
        <p:txBody>
          <a:bodyPr/>
          <a:lstStyle/>
          <a:p>
            <a:r>
              <a:rPr lang="ru-RU" dirty="0" smtClean="0"/>
              <a:t>Моя база 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1990" y="2336873"/>
            <a:ext cx="3056720" cy="157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73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Мои вожатые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38" y="2815084"/>
            <a:ext cx="4697412" cy="2642294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4350" y="2814191"/>
            <a:ext cx="4700588" cy="2644080"/>
          </a:xfrm>
        </p:spPr>
      </p:pic>
      <p:sp>
        <p:nvSpPr>
          <p:cNvPr id="6" name="TextBox 5"/>
          <p:cNvSpPr txBox="1"/>
          <p:nvPr/>
        </p:nvSpPr>
        <p:spPr>
          <a:xfrm>
            <a:off x="796699" y="5544590"/>
            <a:ext cx="426575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Алина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94350" y="5544590"/>
            <a:ext cx="441405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Юлия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66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Мои хоби  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Мои  </a:t>
            </a:r>
            <a:r>
              <a:rPr lang="ru-RU" dirty="0" err="1" smtClean="0"/>
              <a:t>хоби</a:t>
            </a:r>
            <a:r>
              <a:rPr lang="ru-RU" dirty="0" smtClean="0"/>
              <a:t>  </a:t>
            </a:r>
            <a:r>
              <a:rPr lang="ru-RU" dirty="0" err="1" smtClean="0"/>
              <a:t>эктроника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8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Относится к зомби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321" y="2336874"/>
            <a:ext cx="4698358" cy="35236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4121" y="2336873"/>
            <a:ext cx="4700059" cy="344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35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95055" y="2951018"/>
            <a:ext cx="580228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Спасибо за внимание           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816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304</TotalTime>
  <Words>42</Words>
  <Application>Microsoft Office PowerPoint</Application>
  <PresentationFormat>Широкоэкранный</PresentationFormat>
  <Paragraphs>15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Trebuchet MS</vt:lpstr>
      <vt:lpstr>Берлин</vt:lpstr>
      <vt:lpstr>PVZ  </vt:lpstr>
      <vt:lpstr>О бомне </vt:lpstr>
      <vt:lpstr>Мои вожатые</vt:lpstr>
      <vt:lpstr>Мои хоби   </vt:lpstr>
      <vt:lpstr>Относится к зомби</vt:lpstr>
      <vt:lpstr>Презентация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PVZ</dc:title>
  <dc:creator>gt</dc:creator>
  <cp:lastModifiedBy>gt</cp:lastModifiedBy>
  <cp:revision>10</cp:revision>
  <dcterms:created xsi:type="dcterms:W3CDTF">2026-10-08T04:46:47Z</dcterms:created>
  <dcterms:modified xsi:type="dcterms:W3CDTF">2026-10-09T05:52:51Z</dcterms:modified>
</cp:coreProperties>
</file>