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смена                   Растение против зомби        слепцов </a:t>
            </a:r>
            <a:r>
              <a:rPr lang="ru-RU" dirty="0" err="1" smtClean="0"/>
              <a:t>иван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1103312" y="7564581"/>
            <a:ext cx="8946541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1756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94313" y="2452255"/>
            <a:ext cx="6866312" cy="1136406"/>
          </a:xfrm>
        </p:spPr>
        <p:txBody>
          <a:bodyPr/>
          <a:lstStyle/>
          <a:p>
            <a:pPr algn="ctr"/>
            <a:r>
              <a:rPr lang="ru-RU" dirty="0" smtClean="0"/>
              <a:t>мой проект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67549" y="3472281"/>
            <a:ext cx="8825658" cy="861420"/>
          </a:xfrm>
        </p:spPr>
        <p:txBody>
          <a:bodyPr/>
          <a:lstStyle/>
          <a:p>
            <a:r>
              <a:rPr lang="ru-RU" dirty="0" smtClean="0"/>
              <a:t>зомби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549" y="3832867"/>
            <a:ext cx="4979324" cy="275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12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Обомне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 </a:t>
            </a:r>
            <a:r>
              <a:rPr lang="ru-RU" dirty="0"/>
              <a:t>В</a:t>
            </a:r>
            <a:r>
              <a:rPr lang="ru-RU" dirty="0" smtClean="0"/>
              <a:t>аня мне 7 я занимался </a:t>
            </a:r>
            <a:r>
              <a:rPr lang="ru-RU" dirty="0" err="1" smtClean="0"/>
              <a:t>тайскийм</a:t>
            </a:r>
            <a:r>
              <a:rPr lang="ru-RU" dirty="0" smtClean="0"/>
              <a:t> боксом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1978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Чему я научился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 научился </a:t>
            </a:r>
            <a:r>
              <a:rPr lang="ru-RU" dirty="0" err="1" smtClean="0"/>
              <a:t>програмировать</a:t>
            </a:r>
            <a:r>
              <a:rPr lang="ru-RU" dirty="0" smtClean="0"/>
              <a:t> на </a:t>
            </a:r>
            <a:r>
              <a:rPr lang="ru-RU" dirty="0" err="1" smtClean="0"/>
              <a:t>коспейсе</a:t>
            </a:r>
            <a:r>
              <a:rPr lang="ru-RU" dirty="0" smtClean="0"/>
              <a:t> еще я научился создавать карты для игры научился делать код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5814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207177" y="7223125"/>
            <a:ext cx="739422" cy="415925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973" y="1288278"/>
            <a:ext cx="4037204" cy="22728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72" y="1281988"/>
            <a:ext cx="4924105" cy="27698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42" y="3895940"/>
            <a:ext cx="4724635" cy="2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6184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247</TotalTime>
  <Words>40</Words>
  <Application>Microsoft Office PowerPoint</Application>
  <PresentationFormat>Широкоэкранный</PresentationFormat>
  <Paragraphs>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Ион</vt:lpstr>
      <vt:lpstr>               смена                   Растение против зомби        слепцов иван</vt:lpstr>
      <vt:lpstr>мой проект</vt:lpstr>
      <vt:lpstr>Обомне </vt:lpstr>
      <vt:lpstr>Чему я научился</vt:lpstr>
      <vt:lpstr>Спасибо за внимание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мой проект</dc:title>
  <dc:creator>gt</dc:creator>
  <cp:lastModifiedBy>gt</cp:lastModifiedBy>
  <cp:revision>9</cp:revision>
  <dcterms:created xsi:type="dcterms:W3CDTF">2026-10-08T04:47:21Z</dcterms:created>
  <dcterms:modified xsi:type="dcterms:W3CDTF">2026-10-09T04:58:40Z</dcterms:modified>
</cp:coreProperties>
</file>