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20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2285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105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7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45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28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378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00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316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941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11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259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9A2CDEE-F09F-4165-9ABD-14619F181B50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DF2D8AD-2FB4-4096-8B4A-9C1DDA6028D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7900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3654" y="4960137"/>
            <a:ext cx="7825946" cy="1463040"/>
          </a:xfrm>
        </p:spPr>
        <p:txBody>
          <a:bodyPr/>
          <a:lstStyle/>
          <a:p>
            <a:r>
              <a:rPr lang="ru-RU" dirty="0" smtClean="0"/>
              <a:t>РАСТЕНИЕ  ПРОТИВ ЗОМБИ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Афонкин</a:t>
            </a:r>
            <a:r>
              <a:rPr lang="ru-RU" dirty="0" smtClean="0"/>
              <a:t> Савелий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122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Обо мне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МНЕ ВОСИМЬ ЛЕТ ДЖИУ </a:t>
            </a:r>
            <a:r>
              <a:rPr lang="ru-RU" dirty="0" err="1" smtClean="0"/>
              <a:t>ДЖИЦАй</a:t>
            </a:r>
            <a:r>
              <a:rPr lang="ru-RU" dirty="0" smtClean="0"/>
              <a:t>  </a:t>
            </a:r>
            <a:r>
              <a:rPr lang="ru-RU" dirty="0" smtClean="0"/>
              <a:t>И ПЛАВАНИЕМ И </a:t>
            </a:r>
            <a:r>
              <a:rPr lang="ru-RU" dirty="0" smtClean="0"/>
              <a:t>АНГЛИСКИМ я 2а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130" y="2968402"/>
            <a:ext cx="5939481" cy="334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0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Чем я научился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 НАУЧИЛСЯ </a:t>
            </a:r>
            <a:r>
              <a:rPr lang="ru-RU" dirty="0" smtClean="0"/>
              <a:t>ДЕЛАТЬ </a:t>
            </a:r>
            <a:r>
              <a:rPr lang="ru-RU" dirty="0" smtClean="0"/>
              <a:t>ГОРШОК и делать презентации научился </a:t>
            </a:r>
            <a:r>
              <a:rPr lang="ru-RU" dirty="0" err="1" smtClean="0"/>
              <a:t>програмировать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898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снимки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424" y="2248929"/>
            <a:ext cx="17856663" cy="4217773"/>
          </a:xfrm>
        </p:spPr>
      </p:pic>
    </p:spTree>
    <p:extLst>
      <p:ext uri="{BB962C8B-B14F-4D97-AF65-F5344CB8AC3E}">
        <p14:creationId xmlns:p14="http://schemas.microsoft.com/office/powerpoint/2010/main" val="250894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5544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239</TotalTime>
  <Words>34</Words>
  <Application>Microsoft Office PowerPoint</Application>
  <PresentationFormat>Широкоэкранный</PresentationFormat>
  <Paragraphs>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Calibri</vt:lpstr>
      <vt:lpstr>Tw Cen MT</vt:lpstr>
      <vt:lpstr>Tw Cen MT Condensed</vt:lpstr>
      <vt:lpstr>Wingdings 3</vt:lpstr>
      <vt:lpstr>Интеграл</vt:lpstr>
      <vt:lpstr>РАСТЕНИЕ  ПРОТИВ ЗОМБИ</vt:lpstr>
      <vt:lpstr>Обо мне </vt:lpstr>
      <vt:lpstr>Чем я научился </vt:lpstr>
      <vt:lpstr>снимки</vt:lpstr>
      <vt:lpstr>Спасибо за внимание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РАСТЕНИЕ  ПРОТИВ ЗОМБИ</dc:title>
  <dc:creator>gt</dc:creator>
  <cp:lastModifiedBy>gt</cp:lastModifiedBy>
  <cp:revision>8</cp:revision>
  <dcterms:created xsi:type="dcterms:W3CDTF">2026-10-08T04:50:56Z</dcterms:created>
  <dcterms:modified xsi:type="dcterms:W3CDTF">2026-10-09T04:54:06Z</dcterms:modified>
</cp:coreProperties>
</file>