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f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Смена растение против зомби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Пятов </a:t>
            </a:r>
            <a:r>
              <a:rPr lang="ru-RU" dirty="0" err="1" smtClean="0"/>
              <a:t>тимур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635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 мне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Я </a:t>
            </a:r>
            <a:r>
              <a:rPr lang="ru-RU" dirty="0" err="1" smtClean="0"/>
              <a:t>тимур</a:t>
            </a:r>
            <a:r>
              <a:rPr lang="ru-RU" dirty="0" smtClean="0"/>
              <a:t>  </a:t>
            </a:r>
            <a:r>
              <a:rPr lang="ru-RU" dirty="0" err="1" smtClean="0"/>
              <a:t>пятов</a:t>
            </a:r>
            <a:r>
              <a:rPr lang="ru-RU" dirty="0" smtClean="0"/>
              <a:t> мне 8 </a:t>
            </a:r>
            <a:r>
              <a:rPr lang="ru-RU" dirty="0" smtClean="0"/>
              <a:t>лет  я люблю рисовать на холсте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63" y="818912"/>
            <a:ext cx="6824749" cy="34692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0683" y="9866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7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 смене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 смене я научился </a:t>
            </a:r>
            <a:r>
              <a:rPr lang="ru-RU" dirty="0" err="1" smtClean="0"/>
              <a:t>прогромировать</a:t>
            </a:r>
            <a:r>
              <a:rPr lang="ru-RU" dirty="0" smtClean="0"/>
              <a:t> в </a:t>
            </a:r>
            <a:r>
              <a:rPr lang="ru-RU" dirty="0" err="1" smtClean="0"/>
              <a:t>коблоксе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29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проект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79" y="989062"/>
            <a:ext cx="5782482" cy="23339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367" y="365760"/>
            <a:ext cx="3391593" cy="2957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340" y="3657369"/>
            <a:ext cx="3279741" cy="31754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11585" y="3323013"/>
            <a:ext cx="1512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зомби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28806" y="218003"/>
            <a:ext cx="5619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Моя карта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59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6525491" y="2702560"/>
            <a:ext cx="4256115" cy="665652"/>
          </a:xfrm>
        </p:spPr>
        <p:txBody>
          <a:bodyPr/>
          <a:lstStyle/>
          <a:p>
            <a:r>
              <a:rPr lang="ru-RU" dirty="0" smtClean="0"/>
              <a:t>Мои фотки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0487" cy="31671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222" y="-57353"/>
            <a:ext cx="4879571" cy="27447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7149"/>
            <a:ext cx="6209607" cy="34929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607" y="3368213"/>
            <a:ext cx="5494713" cy="30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8591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228</TotalTime>
  <Words>36</Words>
  <Application>Microsoft Office PowerPoint</Application>
  <PresentationFormat>Широкоэкранный</PresentationFormat>
  <Paragraphs>11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Century Gothic</vt:lpstr>
      <vt:lpstr>Wingdings 3</vt:lpstr>
      <vt:lpstr>Сектор</vt:lpstr>
      <vt:lpstr>Смена растение против зомби</vt:lpstr>
      <vt:lpstr>Обо мне</vt:lpstr>
      <vt:lpstr>О смене</vt:lpstr>
      <vt:lpstr>Мой проект</vt:lpstr>
      <vt:lpstr>Мои фотки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Смена растение против зомби</dc:title>
  <dc:creator>gt</dc:creator>
  <cp:lastModifiedBy>gt</cp:lastModifiedBy>
  <cp:revision>7</cp:revision>
  <dcterms:created xsi:type="dcterms:W3CDTF">2026-10-08T04:47:50Z</dcterms:created>
  <dcterms:modified xsi:type="dcterms:W3CDTF">2026-10-09T04:31:48Z</dcterms:modified>
</cp:coreProperties>
</file>