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5496102" cy="2677648"/>
          </a:xfrm>
        </p:spPr>
        <p:txBody>
          <a:bodyPr/>
          <a:lstStyle/>
          <a:p>
            <a:r>
              <a:rPr lang="ru-RU" dirty="0" smtClean="0"/>
              <a:t>Мозги и зомби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Неважен артём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417" y="500514"/>
            <a:ext cx="4846972" cy="255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80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маей игре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Мне было оченеь трудно и интересно и было  крутооооооооооооооооооооооооооооооооооооооооооооо</a:t>
            </a:r>
          </a:p>
        </p:txBody>
      </p:sp>
    </p:spTree>
    <p:extLst>
      <p:ext uri="{BB962C8B-B14F-4D97-AF65-F5344CB8AC3E}">
        <p14:creationId xmlns:p14="http://schemas.microsoft.com/office/powerpoint/2010/main" val="154425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Ион (конференц-зал)</Template>
  <TotalTime>109</TotalTime>
  <Words>17</Words>
  <Application>Microsoft Office PowerPoint</Application>
  <PresentationFormat>Широкоэкранный</PresentationFormat>
  <Paragraphs>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Ион (конференц-зал)</vt:lpstr>
      <vt:lpstr>Мозги и зомби </vt:lpstr>
      <vt:lpstr>О маей игре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Мозги и зомби</dc:title>
  <dc:creator>user</dc:creator>
  <cp:lastModifiedBy>user</cp:lastModifiedBy>
  <cp:revision>4</cp:revision>
  <dcterms:created xsi:type="dcterms:W3CDTF">2026-10-08T05:06:56Z</dcterms:created>
  <dcterms:modified xsi:type="dcterms:W3CDTF">2026-10-08T06:56:03Z</dcterms:modified>
</cp:coreProperties>
</file>