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Смена растение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Пятов </a:t>
            </a:r>
            <a:r>
              <a:rPr lang="ru-RU" dirty="0" err="1" smtClean="0"/>
              <a:t>тимур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63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Я </a:t>
            </a:r>
            <a:r>
              <a:rPr lang="ru-RU" dirty="0" err="1" smtClean="0"/>
              <a:t>тимур</a:t>
            </a:r>
            <a:r>
              <a:rPr lang="ru-RU" dirty="0" smtClean="0"/>
              <a:t>  </a:t>
            </a:r>
            <a:r>
              <a:rPr lang="ru-RU" dirty="0" err="1" smtClean="0"/>
              <a:t>пятов</a:t>
            </a:r>
            <a:r>
              <a:rPr lang="ru-RU" dirty="0" smtClean="0"/>
              <a:t> мне 8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7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смене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смене я научился </a:t>
            </a:r>
            <a:r>
              <a:rPr lang="ru-RU" dirty="0" err="1" smtClean="0"/>
              <a:t>прогромировать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29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проект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9" y="449850"/>
            <a:ext cx="5782482" cy="2333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367" y="365760"/>
            <a:ext cx="3391593" cy="2957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5" y="3059083"/>
            <a:ext cx="3279741" cy="317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9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8591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107</TotalTime>
  <Words>23</Words>
  <Application>Microsoft Office PowerPoint</Application>
  <PresentationFormat>Широкоэкранный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Сектор</vt:lpstr>
      <vt:lpstr>Смена растение против зомби</vt:lpstr>
      <vt:lpstr>Обо мне</vt:lpstr>
      <vt:lpstr>О смене</vt:lpstr>
      <vt:lpstr>Мой проект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Смена растение против зомби</dc:title>
  <dc:creator>gt</dc:creator>
  <cp:lastModifiedBy>gt</cp:lastModifiedBy>
  <cp:revision>4</cp:revision>
  <dcterms:created xsi:type="dcterms:W3CDTF">2026-10-08T04:47:50Z</dcterms:created>
  <dcterms:modified xsi:type="dcterms:W3CDTF">2026-10-08T06:35:12Z</dcterms:modified>
</cp:coreProperties>
</file>