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94313" y="2452255"/>
            <a:ext cx="6866312" cy="1136406"/>
          </a:xfrm>
        </p:spPr>
        <p:txBody>
          <a:bodyPr/>
          <a:lstStyle/>
          <a:p>
            <a:pPr algn="ctr"/>
            <a:r>
              <a:rPr lang="ru-RU" dirty="0" smtClean="0"/>
              <a:t>мой проект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67549" y="3472281"/>
            <a:ext cx="8825658" cy="861420"/>
          </a:xfrm>
        </p:spPr>
        <p:txBody>
          <a:bodyPr/>
          <a:lstStyle/>
          <a:p>
            <a:r>
              <a:rPr lang="ru-RU" dirty="0" smtClean="0"/>
              <a:t>зомби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549" y="3832867"/>
            <a:ext cx="4979324" cy="275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12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Обомне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19788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107</TotalTime>
  <Words>4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Ион</vt:lpstr>
      <vt:lpstr>мой проект</vt:lpstr>
      <vt:lpstr>Обомне 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проект</dc:title>
  <dc:creator>gt</dc:creator>
  <cp:lastModifiedBy>gt</cp:lastModifiedBy>
  <cp:revision>4</cp:revision>
  <dcterms:created xsi:type="dcterms:W3CDTF">2026-10-08T04:47:21Z</dcterms:created>
  <dcterms:modified xsi:type="dcterms:W3CDTF">2026-10-08T06:34:28Z</dcterms:modified>
</cp:coreProperties>
</file>