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9" autoAdjust="0"/>
    <p:restoredTop sz="94660"/>
  </p:normalViewPr>
  <p:slideViewPr>
    <p:cSldViewPr snapToGrid="0">
      <p:cViewPr>
        <p:scale>
          <a:sx n="100" d="100"/>
          <a:sy n="100" d="100"/>
        </p:scale>
        <p:origin x="720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9A2CDEE-F09F-4165-9ABD-14619F181B5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2285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DEE-F09F-4165-9ABD-14619F181B5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105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DEE-F09F-4165-9ABD-14619F181B5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37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DEE-F09F-4165-9ABD-14619F181B5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457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DEE-F09F-4165-9ABD-14619F181B5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28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DEE-F09F-4165-9ABD-14619F181B5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378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DEE-F09F-4165-9ABD-14619F181B5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001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DEE-F09F-4165-9ABD-14619F181B5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316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DEE-F09F-4165-9ABD-14619F181B5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9941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DEE-F09F-4165-9ABD-14619F181B5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117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DEE-F09F-4165-9ABD-14619F181B5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2594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9A2CDEE-F09F-4165-9ABD-14619F181B5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900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3654" y="4960137"/>
            <a:ext cx="7825946" cy="1463040"/>
          </a:xfrm>
        </p:spPr>
        <p:txBody>
          <a:bodyPr/>
          <a:lstStyle/>
          <a:p>
            <a:r>
              <a:rPr lang="ru-RU" dirty="0" smtClean="0"/>
              <a:t>РАСТЕНИЕ  ПРОТИВ ЗОМБИ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/>
              <a:t>Афонкин</a:t>
            </a:r>
            <a:r>
              <a:rPr lang="ru-RU" dirty="0" smtClean="0"/>
              <a:t> Савелий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122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МНЕ ВОСИМЬ ЛЕТ ДЖИУ ДЖИЦА И ПЛАВАНИЕМ И АНГЛИСКИМ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90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Я НАУЧИЛСЯ ДЕЛАТЬ ГОРШОК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898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89485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103</TotalTime>
  <Words>18</Words>
  <Application>Microsoft Office PowerPoint</Application>
  <PresentationFormat>Широкоэкранный</PresentationFormat>
  <Paragraphs>4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Calibri</vt:lpstr>
      <vt:lpstr>Tw Cen MT</vt:lpstr>
      <vt:lpstr>Tw Cen MT Condensed</vt:lpstr>
      <vt:lpstr>Wingdings 3</vt:lpstr>
      <vt:lpstr>Интеграл</vt:lpstr>
      <vt:lpstr>РАСТЕНИЕ  ПРОТИВ ЗОМБИ</vt:lpstr>
      <vt:lpstr>Презентация PowerPoint</vt:lpstr>
      <vt:lpstr>Презентация PowerPoint</vt:lpstr>
      <vt:lpstr>Презентация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РАСТЕНИЕ  ПРОТИВ ЗОМБИ</dc:title>
  <dc:creator>gt</dc:creator>
  <cp:lastModifiedBy>gt</cp:lastModifiedBy>
  <cp:revision>4</cp:revision>
  <dcterms:created xsi:type="dcterms:W3CDTF">2026-10-08T04:50:56Z</dcterms:created>
  <dcterms:modified xsi:type="dcterms:W3CDTF">2026-10-08T06:34:03Z</dcterms:modified>
</cp:coreProperties>
</file>