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ru-RU" dirty="0" smtClean="0"/>
              <a:t>мена: Растения против зомби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Пестрянина</a:t>
            </a:r>
            <a:r>
              <a:rPr lang="ru-RU" dirty="0" smtClean="0"/>
              <a:t> </a:t>
            </a:r>
            <a:r>
              <a:rPr lang="ru-RU" dirty="0" err="1" smtClean="0"/>
              <a:t>карина</a:t>
            </a:r>
            <a:r>
              <a:rPr lang="ru-RU" dirty="0" smtClean="0"/>
              <a:t>  2б класс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5066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 мне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Ну что сказать =) Мне 8 лет </a:t>
            </a:r>
            <a:r>
              <a:rPr lang="en-US" dirty="0" smtClean="0"/>
              <a:t>XD</a:t>
            </a:r>
            <a:r>
              <a:rPr lang="ru-RU" dirty="0" smtClean="0"/>
              <a:t> И мне понравился этот лагерь. </a:t>
            </a:r>
          </a:p>
          <a:p>
            <a:r>
              <a:rPr lang="ru-RU" dirty="0" smtClean="0"/>
              <a:t>У меня дома крысы </a:t>
            </a:r>
            <a:r>
              <a:rPr lang="ru-RU" dirty="0" err="1" smtClean="0"/>
              <a:t>Рика</a:t>
            </a:r>
            <a:r>
              <a:rPr lang="ru-RU" dirty="0" smtClean="0"/>
              <a:t> и Пика… </a:t>
            </a:r>
          </a:p>
          <a:p>
            <a:r>
              <a:rPr lang="ru-RU" dirty="0" smtClean="0"/>
              <a:t>Я люблю аниме атака титанов =))) И я люблю игру </a:t>
            </a:r>
            <a:r>
              <a:rPr lang="en-US" dirty="0" smtClean="0"/>
              <a:t>World of Warcraft </a:t>
            </a:r>
            <a:r>
              <a:rPr lang="ru-RU" dirty="0" smtClean="0"/>
              <a:t>( </a:t>
            </a:r>
            <a:r>
              <a:rPr lang="ru-RU" dirty="0" err="1" smtClean="0"/>
              <a:t>вобщето</a:t>
            </a:r>
            <a:r>
              <a:rPr lang="ru-RU" dirty="0" smtClean="0"/>
              <a:t> атака титанов аниме 18+ а я его посмотрела не смотрите это тем кому не 18лет)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084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смене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Мне понравился этот лагерь. </a:t>
            </a:r>
          </a:p>
          <a:p>
            <a:r>
              <a:rPr lang="ru-RU" dirty="0" smtClean="0"/>
              <a:t>ЖАЛКО ЧТО БОССЕЙНА НЕ БЫЛО </a:t>
            </a:r>
          </a:p>
          <a:p>
            <a:r>
              <a:rPr lang="ru-RU" dirty="0" smtClean="0"/>
              <a:t>И очень жалко что </a:t>
            </a:r>
            <a:r>
              <a:rPr lang="ru-RU" dirty="0" err="1" smtClean="0"/>
              <a:t>мемы</a:t>
            </a:r>
            <a:r>
              <a:rPr lang="ru-RU" dirty="0" smtClean="0"/>
              <a:t> </a:t>
            </a:r>
            <a:r>
              <a:rPr lang="ru-RU" dirty="0" err="1" smtClean="0"/>
              <a:t>незя</a:t>
            </a:r>
            <a:r>
              <a:rPr lang="ru-RU" dirty="0" smtClean="0"/>
              <a:t>((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И ещё раз моя озвучка))</a:t>
            </a:r>
            <a:endParaRPr lang="ru-RU" dirty="0"/>
          </a:p>
          <a:p>
            <a:r>
              <a:rPr lang="ru-RU" dirty="0" smtClean="0"/>
              <a:t>Опять сделаю свою озвучку))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Там я сделаю свою озвучку))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Ну а что сказать мне всё понравилось =)))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104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Мой </a:t>
            </a:r>
            <a:r>
              <a:rPr lang="ru-RU" dirty="0" err="1" smtClean="0"/>
              <a:t>проэкт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0251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106</TotalTime>
  <Words>112</Words>
  <Application>Microsoft Office PowerPoint</Application>
  <PresentationFormat>Широкоэкранный</PresentationFormat>
  <Paragraphs>21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Ион</vt:lpstr>
      <vt:lpstr>Cмена: Растения против зомби</vt:lpstr>
      <vt:lpstr>Обо мне</vt:lpstr>
      <vt:lpstr>О смене </vt:lpstr>
      <vt:lpstr>Мой проэкт 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Cмена: Растения против зомби</dc:title>
  <dc:creator>gt</dc:creator>
  <cp:lastModifiedBy>gt</cp:lastModifiedBy>
  <cp:revision>4</cp:revision>
  <dcterms:created xsi:type="dcterms:W3CDTF">2026-10-08T04:46:36Z</dcterms:created>
  <dcterms:modified xsi:type="dcterms:W3CDTF">2026-10-08T06:33:29Z</dcterms:modified>
</cp:coreProperties>
</file>