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680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53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96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24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01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4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6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468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4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29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046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4666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821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784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218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287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10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E357A-E76B-4510-B573-D56AA43A592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9370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PVZ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0321" y="4394039"/>
            <a:ext cx="7058827" cy="66841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Меня зовут ИГОРЬ</a:t>
            </a:r>
          </a:p>
          <a:p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773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Что мы </a:t>
            </a:r>
            <a:r>
              <a:rPr lang="ru-RU" dirty="0" err="1" smtClean="0"/>
              <a:t>зделали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30" y="4099593"/>
            <a:ext cx="2285480" cy="281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79394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106</TotalTime>
  <Words>8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Trebuchet MS</vt:lpstr>
      <vt:lpstr>Берлин</vt:lpstr>
      <vt:lpstr>PVZ  </vt:lpstr>
      <vt:lpstr>Презентация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PVZ</dc:title>
  <dc:creator>gt</dc:creator>
  <cp:lastModifiedBy>gt</cp:lastModifiedBy>
  <cp:revision>3</cp:revision>
  <dcterms:created xsi:type="dcterms:W3CDTF">2026-10-08T04:46:47Z</dcterms:created>
  <dcterms:modified xsi:type="dcterms:W3CDTF">2026-10-08T06:32:57Z</dcterms:modified>
</cp:coreProperties>
</file>