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</p:sldIdLst>
  <p:sldSz cx="9144000" cy="5143500" type="screen16x9"/>
  <p:notesSz cx="6858000" cy="9144000"/>
  <p:embeddedFontLst>
    <p:embeddedFont>
      <p:font typeface="Lato" panose="020B0604020202020204" charset="0"/>
      <p:regular r:id="rId10"/>
      <p:bold r:id="rId11"/>
      <p:italic r:id="rId12"/>
      <p:boldItalic r:id="rId13"/>
    </p:embeddedFont>
    <p:embeddedFont>
      <p:font typeface="Montserrat" panose="020B0604020202020204" charset="-52"/>
      <p:regular r:id="rId14"/>
      <p:bold r:id="rId15"/>
      <p:italic r:id="rId16"/>
      <p:boldItalic r:id="rId17"/>
    </p:embeddedFont>
    <p:embeddedFont>
      <p:font typeface="Playfair Display" panose="020B0604020202020204" charset="-52"/>
      <p:regular r:id="rId18"/>
      <p:bold r:id="rId19"/>
      <p:italic r:id="rId20"/>
      <p:boldItalic r:id="rId21"/>
    </p:embeddedFont>
    <p:embeddedFont>
      <p:font typeface="Nunito" panose="020B0604020202020204" charset="-52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4" d="100"/>
          <a:sy n="144" d="100"/>
        </p:scale>
        <p:origin x="654" y="12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5" Type="http://schemas.openxmlformats.org/officeDocument/2006/relationships/font" Target="fonts/font16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font" Target="fonts/font11.fntdata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24" Type="http://schemas.openxmlformats.org/officeDocument/2006/relationships/font" Target="fonts/font15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font" Target="fonts/font14.fntdata"/><Relationship Id="rId28" Type="http://schemas.openxmlformats.org/officeDocument/2006/relationships/theme" Target="theme/theme1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font" Target="fonts/font13.fntdata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f67608289b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f67608289b_2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3f67608289b_2_35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3f67608289b_2_35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f67608289b_2_9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f67608289b_2_9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g3f67608289b_2_35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7" name="Google Shape;157;g3f67608289b_2_35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f67608289b_2_35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f67608289b_2_35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5400000">
            <a:off x="7500300" y="505"/>
            <a:ext cx="1643700" cy="1643700"/>
          </a:xfrm>
          <a:prstGeom prst="diagStripe">
            <a:avLst>
              <a:gd name="adj" fmla="val 0"/>
            </a:avLst>
          </a:prstGeom>
          <a:solidFill>
            <a:schemeClr val="lt1">
              <a:alpha val="303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0" y="490"/>
            <a:ext cx="5153705" cy="5134399"/>
            <a:chOff x="0" y="75"/>
            <a:chExt cx="5153705" cy="515295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455" y="-225"/>
              <a:ext cx="5152800" cy="51537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150" y="1145825"/>
              <a:ext cx="3996600" cy="3996900"/>
            </a:xfrm>
            <a:prstGeom prst="diagStripe">
              <a:avLst>
                <a:gd name="adj" fmla="val 58774"/>
              </a:avLst>
            </a:prstGeom>
            <a:solidFill>
              <a:schemeClr val="lt1">
                <a:alpha val="303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 rot="-5400000">
              <a:off x="1646" y="-75"/>
              <a:ext cx="2299800" cy="23001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flipH="1">
              <a:off x="652821" y="590035"/>
              <a:ext cx="2300100" cy="2299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3537150" y="1578400"/>
            <a:ext cx="5017500" cy="15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5083950" y="3924925"/>
            <a:ext cx="3470700" cy="5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11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107" name="Google Shape;107;p11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1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1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1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1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1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1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14;p11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15;p11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16;p11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17;p11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18;p11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1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20;p11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21;p11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22;p11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23;p11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24;p11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5" name="Google Shape;125;p11"/>
          <p:cNvSpPr txBox="1">
            <a:spLocks noGrp="1"/>
          </p:cNvSpPr>
          <p:nvPr>
            <p:ph type="title" hasCustomPrompt="1"/>
          </p:nvPr>
        </p:nvSpPr>
        <p:spPr>
          <a:xfrm>
            <a:off x="823850" y="1284675"/>
            <a:ext cx="47760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r>
              <a:t>xx%</a:t>
            </a:r>
          </a:p>
        </p:txBody>
      </p:sp>
      <p:sp>
        <p:nvSpPr>
          <p:cNvPr id="126" name="Google Shape;126;p11"/>
          <p:cNvSpPr txBox="1">
            <a:spLocks noGrp="1"/>
          </p:cNvSpPr>
          <p:nvPr>
            <p:ph type="body" idx="1"/>
          </p:nvPr>
        </p:nvSpPr>
        <p:spPr>
          <a:xfrm>
            <a:off x="823850" y="2643124"/>
            <a:ext cx="4776000" cy="121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127" name="Google Shape;12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3"/>
          <p:cNvGrpSpPr/>
          <p:nvPr/>
        </p:nvGrpSpPr>
        <p:grpSpPr>
          <a:xfrm>
            <a:off x="4406400" y="0"/>
            <a:ext cx="4737600" cy="5143065"/>
            <a:chOff x="4406400" y="0"/>
            <a:chExt cx="4737600" cy="5143065"/>
          </a:xfrm>
        </p:grpSpPr>
        <p:sp>
          <p:nvSpPr>
            <p:cNvPr id="21" name="Google Shape;21;p3"/>
            <p:cNvSpPr/>
            <p:nvPr/>
          </p:nvSpPr>
          <p:spPr>
            <a:xfrm rot="5400000">
              <a:off x="4408200" y="-1800"/>
              <a:ext cx="47340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22;p3"/>
            <p:cNvSpPr/>
            <p:nvPr/>
          </p:nvSpPr>
          <p:spPr>
            <a:xfrm rot="5400000">
              <a:off x="4841125" y="5700"/>
              <a:ext cx="42981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23;p3"/>
            <p:cNvSpPr/>
            <p:nvPr/>
          </p:nvSpPr>
          <p:spPr>
            <a:xfrm rot="-5400000">
              <a:off x="5618399" y="123646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24;p3"/>
            <p:cNvSpPr/>
            <p:nvPr/>
          </p:nvSpPr>
          <p:spPr>
            <a:xfrm flipH="1">
              <a:off x="5849857" y="14439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25;p3"/>
            <p:cNvSpPr/>
            <p:nvPr/>
          </p:nvSpPr>
          <p:spPr>
            <a:xfrm rot="-5400000">
              <a:off x="5987081" y="24694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26;p3"/>
            <p:cNvSpPr/>
            <p:nvPr/>
          </p:nvSpPr>
          <p:spPr>
            <a:xfrm flipH="1">
              <a:off x="6222115" y="267695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27;p3"/>
            <p:cNvSpPr/>
            <p:nvPr/>
          </p:nvSpPr>
          <p:spPr>
            <a:xfrm rot="-5400000">
              <a:off x="6675341" y="186201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28;p3"/>
            <p:cNvSpPr/>
            <p:nvPr/>
          </p:nvSpPr>
          <p:spPr>
            <a:xfrm flipH="1">
              <a:off x="6908099" y="206950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29;p3"/>
            <p:cNvSpPr/>
            <p:nvPr/>
          </p:nvSpPr>
          <p:spPr>
            <a:xfrm rot="-5400000">
              <a:off x="6861141" y="247781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30;p3"/>
            <p:cNvSpPr/>
            <p:nvPr/>
          </p:nvSpPr>
          <p:spPr>
            <a:xfrm flipH="1">
              <a:off x="7965266" y="269296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31;p3"/>
            <p:cNvSpPr/>
            <p:nvPr/>
          </p:nvSpPr>
          <p:spPr>
            <a:xfrm flipH="1">
              <a:off x="8145082" y="330875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32;p3"/>
            <p:cNvSpPr/>
            <p:nvPr/>
          </p:nvSpPr>
          <p:spPr>
            <a:xfrm rot="-5400000">
              <a:off x="7047599" y="309501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33;p3"/>
            <p:cNvSpPr/>
            <p:nvPr/>
          </p:nvSpPr>
          <p:spPr>
            <a:xfrm flipH="1">
              <a:off x="7276649" y="330250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3"/>
            <p:cNvSpPr/>
            <p:nvPr/>
          </p:nvSpPr>
          <p:spPr>
            <a:xfrm rot="-5400000">
              <a:off x="7227414" y="3710807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35;p3"/>
            <p:cNvSpPr/>
            <p:nvPr/>
          </p:nvSpPr>
          <p:spPr>
            <a:xfrm flipH="1">
              <a:off x="7462448" y="391829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36;p3"/>
            <p:cNvSpPr/>
            <p:nvPr/>
          </p:nvSpPr>
          <p:spPr>
            <a:xfrm rot="-5400000">
              <a:off x="8102491" y="371847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37;p3"/>
            <p:cNvSpPr/>
            <p:nvPr/>
          </p:nvSpPr>
          <p:spPr>
            <a:xfrm flipH="1">
              <a:off x="8334533" y="392596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38;p3"/>
            <p:cNvSpPr/>
            <p:nvPr/>
          </p:nvSpPr>
          <p:spPr>
            <a:xfrm rot="-5400000">
              <a:off x="8288290" y="433426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9" name="Google Shape;39;p3"/>
          <p:cNvSpPr txBox="1">
            <a:spLocks noGrp="1"/>
          </p:cNvSpPr>
          <p:nvPr>
            <p:ph type="title"/>
          </p:nvPr>
        </p:nvSpPr>
        <p:spPr>
          <a:xfrm>
            <a:off x="823850" y="2053000"/>
            <a:ext cx="4587000" cy="11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42;p4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43" name="Google Shape;43;p4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44;p4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" name="Google Shape;45;p4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6" name="Google Shape;46;p4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5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0" name="Google Shape;50;p5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51;p5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2" name="Google Shape;52;p5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3" name="Google Shape;53;p5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34032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4" name="Google Shape;54;p5"/>
          <p:cNvSpPr txBox="1">
            <a:spLocks noGrp="1"/>
          </p:cNvSpPr>
          <p:nvPr>
            <p:ph type="body" idx="2"/>
          </p:nvPr>
        </p:nvSpPr>
        <p:spPr>
          <a:xfrm>
            <a:off x="4933221" y="1567550"/>
            <a:ext cx="34032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55" name="Google Shape;55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" name="Google Shape;57;p6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58" name="Google Shape;58;p6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6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0" name="Google Shape;60;p6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1" name="Google Shape;6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oogle Shape;63;p7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64" name="Google Shape;64;p7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5;p7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6" name="Google Shape;66;p7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3798900" cy="149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67" name="Google Shape;67;p7"/>
          <p:cNvSpPr txBox="1">
            <a:spLocks noGrp="1"/>
          </p:cNvSpPr>
          <p:nvPr>
            <p:ph type="body" idx="1"/>
          </p:nvPr>
        </p:nvSpPr>
        <p:spPr>
          <a:xfrm>
            <a:off x="1297500" y="1972550"/>
            <a:ext cx="3798900" cy="241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68" name="Google Shape;6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0" name="Google Shape;70;p8"/>
          <p:cNvGrpSpPr/>
          <p:nvPr/>
        </p:nvGrpSpPr>
        <p:grpSpPr>
          <a:xfrm>
            <a:off x="4406400" y="0"/>
            <a:ext cx="4737600" cy="5143500"/>
            <a:chOff x="4406400" y="0"/>
            <a:chExt cx="4737600" cy="5143500"/>
          </a:xfrm>
        </p:grpSpPr>
        <p:sp>
          <p:nvSpPr>
            <p:cNvPr id="71" name="Google Shape;71;p8"/>
            <p:cNvSpPr/>
            <p:nvPr/>
          </p:nvSpPr>
          <p:spPr>
            <a:xfrm rot="5400000">
              <a:off x="4407900" y="-1500"/>
              <a:ext cx="4734600" cy="4737600"/>
            </a:xfrm>
            <a:prstGeom prst="diagStripe">
              <a:avLst>
                <a:gd name="adj" fmla="val 49469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72;p8"/>
            <p:cNvSpPr/>
            <p:nvPr/>
          </p:nvSpPr>
          <p:spPr>
            <a:xfrm rot="5400000">
              <a:off x="4840825" y="6000"/>
              <a:ext cx="4298700" cy="4286700"/>
            </a:xfrm>
            <a:prstGeom prst="diagStripe">
              <a:avLst>
                <a:gd name="adj" fmla="val 0"/>
              </a:avLst>
            </a:prstGeom>
            <a:solidFill>
              <a:schemeClr val="lt1">
                <a:alpha val="346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73;p8"/>
            <p:cNvSpPr/>
            <p:nvPr/>
          </p:nvSpPr>
          <p:spPr>
            <a:xfrm rot="-5400000">
              <a:off x="5618399" y="123664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74;p8"/>
            <p:cNvSpPr/>
            <p:nvPr/>
          </p:nvSpPr>
          <p:spPr>
            <a:xfrm flipH="1">
              <a:off x="5849857" y="144407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75;p8"/>
            <p:cNvSpPr/>
            <p:nvPr/>
          </p:nvSpPr>
          <p:spPr>
            <a:xfrm rot="-5400000">
              <a:off x="5987081" y="2469743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76;p8"/>
            <p:cNvSpPr/>
            <p:nvPr/>
          </p:nvSpPr>
          <p:spPr>
            <a:xfrm flipH="1">
              <a:off x="6222115" y="267717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77;p8"/>
            <p:cNvSpPr/>
            <p:nvPr/>
          </p:nvSpPr>
          <p:spPr>
            <a:xfrm rot="-5400000">
              <a:off x="6675341" y="1862244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78;p8"/>
            <p:cNvSpPr/>
            <p:nvPr/>
          </p:nvSpPr>
          <p:spPr>
            <a:xfrm flipH="1">
              <a:off x="6908099" y="206968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8"/>
            <p:cNvSpPr/>
            <p:nvPr/>
          </p:nvSpPr>
          <p:spPr>
            <a:xfrm rot="-5400000">
              <a:off x="6861141" y="2478088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80;p8"/>
            <p:cNvSpPr/>
            <p:nvPr/>
          </p:nvSpPr>
          <p:spPr>
            <a:xfrm flipH="1">
              <a:off x="7965266" y="269319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81;p8"/>
            <p:cNvSpPr/>
            <p:nvPr/>
          </p:nvSpPr>
          <p:spPr>
            <a:xfrm flipH="1">
              <a:off x="8145082" y="330903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82;p8"/>
            <p:cNvSpPr/>
            <p:nvPr/>
          </p:nvSpPr>
          <p:spPr>
            <a:xfrm rot="-5400000">
              <a:off x="7047599" y="309534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83;p8"/>
            <p:cNvSpPr/>
            <p:nvPr/>
          </p:nvSpPr>
          <p:spPr>
            <a:xfrm flipH="1">
              <a:off x="7276649" y="330278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84;p8"/>
            <p:cNvSpPr/>
            <p:nvPr/>
          </p:nvSpPr>
          <p:spPr>
            <a:xfrm rot="-5400000">
              <a:off x="7227414" y="37111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85;p8"/>
            <p:cNvSpPr/>
            <p:nvPr/>
          </p:nvSpPr>
          <p:spPr>
            <a:xfrm flipH="1">
              <a:off x="7462448" y="3918625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86;p8"/>
            <p:cNvSpPr/>
            <p:nvPr/>
          </p:nvSpPr>
          <p:spPr>
            <a:xfrm rot="-5400000">
              <a:off x="8102491" y="3718856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87;p8"/>
            <p:cNvSpPr/>
            <p:nvPr/>
          </p:nvSpPr>
          <p:spPr>
            <a:xfrm flipH="1">
              <a:off x="8334533" y="3926292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88;p8"/>
            <p:cNvSpPr/>
            <p:nvPr/>
          </p:nvSpPr>
          <p:spPr>
            <a:xfrm rot="-5400000">
              <a:off x="8288290" y="4334700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731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9" name="Google Shape;89;p8"/>
          <p:cNvSpPr txBox="1">
            <a:spLocks noGrp="1"/>
          </p:cNvSpPr>
          <p:nvPr>
            <p:ph type="title"/>
          </p:nvPr>
        </p:nvSpPr>
        <p:spPr>
          <a:xfrm>
            <a:off x="823850" y="866775"/>
            <a:ext cx="4587000" cy="3521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9"/>
          <p:cNvGrpSpPr/>
          <p:nvPr/>
        </p:nvGrpSpPr>
        <p:grpSpPr>
          <a:xfrm>
            <a:off x="0" y="381001"/>
            <a:ext cx="1037850" cy="1016287"/>
            <a:chOff x="0" y="381001"/>
            <a:chExt cx="1037850" cy="1016287"/>
          </a:xfrm>
        </p:grpSpPr>
        <p:sp>
          <p:nvSpPr>
            <p:cNvPr id="93" name="Google Shape;93;p9"/>
            <p:cNvSpPr/>
            <p:nvPr/>
          </p:nvSpPr>
          <p:spPr>
            <a:xfrm rot="-5400000">
              <a:off x="0" y="381001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9"/>
            <p:cNvSpPr/>
            <p:nvPr/>
          </p:nvSpPr>
          <p:spPr>
            <a:xfrm flipH="1">
              <a:off x="229050" y="588489"/>
              <a:ext cx="808800" cy="808800"/>
            </a:xfrm>
            <a:prstGeom prst="diagStripe">
              <a:avLst>
                <a:gd name="adj" fmla="val 50000"/>
              </a:avLst>
            </a:pr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5" name="Google Shape;95;p9"/>
          <p:cNvSpPr txBox="1">
            <a:spLocks noGrp="1"/>
          </p:cNvSpPr>
          <p:nvPr>
            <p:ph type="title"/>
          </p:nvPr>
        </p:nvSpPr>
        <p:spPr>
          <a:xfrm>
            <a:off x="1297500" y="1658325"/>
            <a:ext cx="3036300" cy="17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96" name="Google Shape;96;p9"/>
          <p:cNvSpPr txBox="1">
            <a:spLocks noGrp="1"/>
          </p:cNvSpPr>
          <p:nvPr>
            <p:ph type="subTitle" idx="1"/>
          </p:nvPr>
        </p:nvSpPr>
        <p:spPr>
          <a:xfrm>
            <a:off x="1297500" y="3538000"/>
            <a:ext cx="3036300" cy="5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9pPr>
          </a:lstStyle>
          <a:p>
            <a:endParaRPr/>
          </a:p>
        </p:txBody>
      </p:sp>
      <p:sp>
        <p:nvSpPr>
          <p:cNvPr id="97" name="Google Shape;97;p9"/>
          <p:cNvSpPr txBox="1">
            <a:spLocks noGrp="1"/>
          </p:cNvSpPr>
          <p:nvPr>
            <p:ph type="body" idx="2"/>
          </p:nvPr>
        </p:nvSpPr>
        <p:spPr>
          <a:xfrm>
            <a:off x="4648200" y="1696600"/>
            <a:ext cx="3676800" cy="234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98" name="Google Shape;98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10"/>
          <p:cNvGrpSpPr/>
          <p:nvPr/>
        </p:nvGrpSpPr>
        <p:grpSpPr>
          <a:xfrm>
            <a:off x="0" y="4128572"/>
            <a:ext cx="698925" cy="684657"/>
            <a:chOff x="0" y="3785672"/>
            <a:chExt cx="698925" cy="684657"/>
          </a:xfrm>
        </p:grpSpPr>
        <p:sp>
          <p:nvSpPr>
            <p:cNvPr id="101" name="Google Shape;101;p10"/>
            <p:cNvSpPr/>
            <p:nvPr/>
          </p:nvSpPr>
          <p:spPr>
            <a:xfrm rot="-5400000">
              <a:off x="0" y="3785672"/>
              <a:ext cx="544800" cy="544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02;p10"/>
            <p:cNvSpPr/>
            <p:nvPr/>
          </p:nvSpPr>
          <p:spPr>
            <a:xfrm flipH="1">
              <a:off x="154125" y="3925529"/>
              <a:ext cx="544800" cy="544800"/>
            </a:xfrm>
            <a:prstGeom prst="diagStripe">
              <a:avLst>
                <a:gd name="adj" fmla="val 50000"/>
              </a:avLst>
            </a:prstGeom>
            <a:solidFill>
              <a:schemeClr val="lt1">
                <a:alpha val="9620"/>
              </a:scheme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3" name="Google Shape;103;p10"/>
          <p:cNvSpPr txBox="1">
            <a:spLocks noGrp="1"/>
          </p:cNvSpPr>
          <p:nvPr>
            <p:ph type="body" idx="1"/>
          </p:nvPr>
        </p:nvSpPr>
        <p:spPr>
          <a:xfrm>
            <a:off x="812725" y="4305375"/>
            <a:ext cx="6936000" cy="523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>
            <a:endParaRPr/>
          </a:p>
        </p:txBody>
      </p:sp>
      <p:sp>
        <p:nvSpPr>
          <p:cNvPr id="104" name="Google Shape;10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focus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Montserrat"/>
              <a:buNone/>
              <a:defRPr sz="28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Lato"/>
              <a:buChar char="●"/>
              <a:defRPr sz="1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●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○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Lato"/>
              <a:buChar char="■"/>
              <a:defRPr sz="11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3"/>
          <p:cNvSpPr txBox="1">
            <a:spLocks noGrp="1"/>
          </p:cNvSpPr>
          <p:nvPr>
            <p:ph type="ctrTitle"/>
          </p:nvPr>
        </p:nvSpPr>
        <p:spPr>
          <a:xfrm>
            <a:off x="3566550" y="1578400"/>
            <a:ext cx="5017500" cy="157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5300">
                <a:solidFill>
                  <a:schemeClr val="accent1"/>
                </a:solidFill>
                <a:highlight>
                  <a:schemeClr val="lt1"/>
                </a:highlight>
              </a:rPr>
              <a:t>ДУХ ВОЛКОВ</a:t>
            </a:r>
            <a:endParaRPr sz="9300">
              <a:solidFill>
                <a:schemeClr val="accent1"/>
              </a:solidFill>
              <a:highlight>
                <a:schemeClr val="lt1"/>
              </a:highlight>
            </a:endParaRPr>
          </a:p>
        </p:txBody>
      </p:sp>
      <p:sp>
        <p:nvSpPr>
          <p:cNvPr id="135" name="Google Shape;135;p13"/>
          <p:cNvSpPr txBox="1">
            <a:spLocks noGrp="1"/>
          </p:cNvSpPr>
          <p:nvPr>
            <p:ph type="subTitle" idx="1"/>
          </p:nvPr>
        </p:nvSpPr>
        <p:spPr>
          <a:xfrm>
            <a:off x="3695200" y="2470050"/>
            <a:ext cx="3470700" cy="50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dirty="0"/>
              <a:t>ДЕЛАЛ </a:t>
            </a:r>
            <a:r>
              <a:rPr lang="ru" dirty="0" smtClean="0"/>
              <a:t>ПРОЕКТ</a:t>
            </a:r>
            <a:r>
              <a:rPr lang="ru" dirty="0"/>
              <a:t>: Чуимчев </a:t>
            </a:r>
            <a:r>
              <a:rPr lang="ru" dirty="0" smtClean="0"/>
              <a:t>Максим, Мне 12 лет  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4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какими  ИИ я пользовался</a:t>
            </a:r>
            <a:endParaRPr/>
          </a:p>
        </p:txBody>
      </p:sp>
      <p:sp>
        <p:nvSpPr>
          <p:cNvPr id="141" name="Google Shape;141;p14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Nunito"/>
              <a:buAutoNum type="arabicParenR"/>
            </a:pPr>
            <a:r>
              <a:rPr lang="ru">
                <a:latin typeface="Nunito"/>
                <a:ea typeface="Nunito"/>
                <a:cs typeface="Nunito"/>
                <a:sym typeface="Nunito"/>
              </a:rPr>
              <a:t>Qwen</a:t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Font typeface="Nunito"/>
              <a:buAutoNum type="arabicParenR"/>
            </a:pPr>
            <a:r>
              <a:rPr lang="ru">
                <a:latin typeface="Nunito"/>
                <a:ea typeface="Nunito"/>
                <a:cs typeface="Nunito"/>
                <a:sym typeface="Nunito"/>
              </a:rPr>
              <a:t>DeepSeek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2" name="Google Shape;142;p14"/>
          <p:cNvSpPr txBox="1"/>
          <p:nvPr/>
        </p:nvSpPr>
        <p:spPr>
          <a:xfrm>
            <a:off x="2429750" y="631100"/>
            <a:ext cx="993900" cy="9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5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что я сделал при помощью ИИ</a:t>
            </a:r>
            <a:endParaRPr/>
          </a:p>
        </p:txBody>
      </p:sp>
      <p:sp>
        <p:nvSpPr>
          <p:cNvPr id="148" name="Google Shape;148;p15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arenR"/>
            </a:pPr>
            <a:r>
              <a:rPr lang="ru"/>
              <a:t>Сайт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arenR"/>
            </a:pPr>
            <a:r>
              <a:rPr lang="ru"/>
              <a:t>картинки</a:t>
            </a:r>
            <a:endParaRPr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AutoNum type="arabicParenR"/>
            </a:pPr>
            <a:r>
              <a:rPr lang="ru"/>
              <a:t>рилс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5456" y="1476375"/>
            <a:ext cx="4410742" cy="26980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6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Что я узнал 	</a:t>
            </a:r>
            <a:endParaRPr/>
          </a:p>
        </p:txBody>
      </p:sp>
      <p:sp>
        <p:nvSpPr>
          <p:cNvPr id="154" name="Google Shape;154;p16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ru"/>
              <a:t>сайт</a:t>
            </a:r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34069" y="247976"/>
            <a:ext cx="4167807" cy="4133644"/>
          </a:xfrm>
          <a:prstGeom prst="rect">
            <a:avLst/>
          </a:prstGeom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79035848"/>
              </p:ext>
            </p:extLst>
          </p:nvPr>
        </p:nvGraphicFramePr>
        <p:xfrm>
          <a:off x="1397414" y="1557109"/>
          <a:ext cx="1166813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Объект упаковщика для оболочки" showAsIcon="1" r:id="rId5" imgW="1166040" imgH="532800" progId="Package">
                  <p:embed/>
                </p:oleObj>
              </mc:Choice>
              <mc:Fallback>
                <p:oleObj name="Объект упаковщика для оболочки" showAsIcon="1" r:id="rId5" imgW="1166040" imgH="53280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97414" y="1557109"/>
                        <a:ext cx="1166813" cy="533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7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какие плюсы есть у ИИ</a:t>
            </a:r>
            <a:endParaRPr/>
          </a:p>
        </p:txBody>
      </p:sp>
      <p:sp>
        <p:nvSpPr>
          <p:cNvPr id="160" name="Google Shape;160;p17"/>
          <p:cNvSpPr txBox="1">
            <a:spLocks noGrp="1"/>
          </p:cNvSpPr>
          <p:nvPr>
            <p:ph type="body" idx="1"/>
          </p:nvPr>
        </p:nvSpPr>
        <p:spPr>
          <a:xfrm>
            <a:off x="1297500" y="1567550"/>
            <a:ext cx="7038900" cy="291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-RU" dirty="0" smtClean="0"/>
              <a:t>Быстрая но иногда ошибается 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435" y="393750"/>
            <a:ext cx="7971965" cy="9141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Это рилс который мы сделали с Мишей Васильевым</a:t>
            </a:r>
            <a:endParaRPr lang="ru-RU" dirty="0"/>
          </a:p>
        </p:txBody>
      </p:sp>
      <p:pic>
        <p:nvPicPr>
          <p:cNvPr id="4" name="clideo_editor_bdec6f298f084ff791189c949c2705cb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97500" y="850800"/>
            <a:ext cx="6970643" cy="392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9666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10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18"/>
          <p:cNvSpPr txBox="1">
            <a:spLocks noGrp="1"/>
          </p:cNvSpPr>
          <p:nvPr>
            <p:ph type="title"/>
          </p:nvPr>
        </p:nvSpPr>
        <p:spPr>
          <a:xfrm>
            <a:off x="1297500" y="393750"/>
            <a:ext cx="7038900" cy="914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dirty="0"/>
              <a:t>спосибо за внимание,  </a:t>
            </a:r>
            <a:r>
              <a:rPr lang="ru" dirty="0" smtClean="0"/>
              <a:t>готов </a:t>
            </a:r>
            <a:r>
              <a:rPr lang="ru" dirty="0"/>
              <a:t>ответь на ваши вопрсы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prestig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ocus">
  <a:themeElements>
    <a:clrScheme name="Focus">
      <a:dk1>
        <a:srgbClr val="1B212C"/>
      </a:dk1>
      <a:lt1>
        <a:srgbClr val="FFFFFF"/>
      </a:lt1>
      <a:dk2>
        <a:srgbClr val="D9D9D9"/>
      </a:dk2>
      <a:lt2>
        <a:srgbClr val="82C7A5"/>
      </a:lt2>
      <a:accent1>
        <a:srgbClr val="0145AC"/>
      </a:accent1>
      <a:accent2>
        <a:srgbClr val="EECE1A"/>
      </a:accent2>
      <a:accent3>
        <a:srgbClr val="4E5567"/>
      </a:accent3>
      <a:accent4>
        <a:srgbClr val="F4D6AD"/>
      </a:accent4>
      <a:accent5>
        <a:srgbClr val="7890CD"/>
      </a:accent5>
      <a:accent6>
        <a:srgbClr val="F15E22"/>
      </a:accent6>
      <a:hlink>
        <a:srgbClr val="7890CD"/>
      </a:hlink>
      <a:folHlink>
        <a:srgbClr val="7890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56</Words>
  <Application>Microsoft Office PowerPoint</Application>
  <PresentationFormat>Экран (16:9)</PresentationFormat>
  <Paragraphs>15</Paragraphs>
  <Slides>7</Slides>
  <Notes>6</Notes>
  <HiddenSlides>0</HiddenSlides>
  <MMClips>1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4" baseType="lpstr">
      <vt:lpstr>Lato</vt:lpstr>
      <vt:lpstr>Montserrat</vt:lpstr>
      <vt:lpstr>Playfair Display</vt:lpstr>
      <vt:lpstr>Arial</vt:lpstr>
      <vt:lpstr>Nunito</vt:lpstr>
      <vt:lpstr>Focus</vt:lpstr>
      <vt:lpstr>Пакет</vt:lpstr>
      <vt:lpstr>ДУХ ВОЛКОВ</vt:lpstr>
      <vt:lpstr>какими  ИИ я пользовался</vt:lpstr>
      <vt:lpstr>что я сделал при помощью ИИ</vt:lpstr>
      <vt:lpstr>Что я узнал  </vt:lpstr>
      <vt:lpstr>какие плюсы есть у ИИ</vt:lpstr>
      <vt:lpstr>Это рилс который мы сделали с Мишей Васильевым</vt:lpstr>
      <vt:lpstr>спосибо за внимание,  готов ответь на ваши вопрсы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ДУХ ВОЛКОВ</dc:title>
  <dc:creator>gt</dc:creator>
  <cp:lastModifiedBy>gt</cp:lastModifiedBy>
  <cp:revision>3</cp:revision>
  <dcterms:modified xsi:type="dcterms:W3CDTF">2026-08-07T07:22:45Z</dcterms:modified>
</cp:coreProperties>
</file>