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9144000" cy="51435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slide" type="title" userDrawn="1">
  <p:cSld name="TITLE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 bwMode="auto">
          <a:xfrm>
            <a:off x="6098378" y="5"/>
            <a:ext cx="3045625" cy="2030569"/>
            <a:chOff x="6098378" y="5"/>
            <a:chExt cx="3045625" cy="2030569"/>
          </a:xfrm>
        </p:grpSpPr>
        <p:sp>
          <p:nvSpPr>
            <p:cNvPr id="11" name="Google Shape;11;p2"/>
            <p:cNvSpPr/>
            <p:nvPr/>
          </p:nvSpPr>
          <p:spPr bwMode="auto"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 bwMode="auto"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 bwMode="auto">
            <a:xfrm rot="10800000" flipH="1">
              <a:off x="7113588" y="106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 bwMode="auto"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 bwMode="auto"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 bwMode="auto">
          <a:xfrm>
            <a:off x="598099" y="1775222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 bwMode="auto">
          <a:xfrm>
            <a:off x="598088" y="2715913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 bwMode="auto"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ig number" userDrawn="1">
  <p:cSld name="BIG_NUMBER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 bwMode="auto">
          <a:xfrm>
            <a:off x="6098378" y="5"/>
            <a:ext cx="3045625" cy="2030569"/>
            <a:chOff x="6098378" y="5"/>
            <a:chExt cx="3045625" cy="2030569"/>
          </a:xfrm>
        </p:grpSpPr>
        <p:sp>
          <p:nvSpPr>
            <p:cNvPr id="71" name="Google Shape;71;p11"/>
            <p:cNvSpPr/>
            <p:nvPr/>
          </p:nvSpPr>
          <p:spPr bwMode="auto"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72" name="Google Shape;72;p11"/>
            <p:cNvSpPr/>
            <p:nvPr/>
          </p:nvSpPr>
          <p:spPr bwMode="auto"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73" name="Google Shape;73;p11"/>
            <p:cNvSpPr/>
            <p:nvPr/>
          </p:nvSpPr>
          <p:spPr bwMode="auto">
            <a:xfrm rot="10800000" flipH="1">
              <a:off x="7113588" y="106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74" name="Google Shape;74;p11"/>
            <p:cNvSpPr/>
            <p:nvPr/>
          </p:nvSpPr>
          <p:spPr bwMode="auto"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75" name="Google Shape;75;p11"/>
            <p:cNvSpPr/>
            <p:nvPr/>
          </p:nvSpPr>
          <p:spPr bwMode="auto"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 bwMode="auto">
          <a:xfrm>
            <a:off x="311700" y="1256050"/>
            <a:ext cx="8520600" cy="203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pPr>
              <a:defRPr/>
            </a:pPr>
            <a:r>
              <a:rPr/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 bwMode="auto">
          <a:xfrm>
            <a:off x="311700" y="3369225"/>
            <a:ext cx="8520600" cy="12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 bwMode="auto"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 bwMode="auto"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ection header" type="secHead" userDrawn="1">
  <p:cSld name="SECTION_HEADER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 bwMode="auto">
          <a:xfrm>
            <a:off x="6098378" y="5"/>
            <a:ext cx="3045625" cy="2030569"/>
            <a:chOff x="6098378" y="5"/>
            <a:chExt cx="3045625" cy="2030569"/>
          </a:xfrm>
        </p:grpSpPr>
        <p:sp>
          <p:nvSpPr>
            <p:cNvPr id="21" name="Google Shape;21;p3"/>
            <p:cNvSpPr/>
            <p:nvPr/>
          </p:nvSpPr>
          <p:spPr bwMode="auto"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 bwMode="auto"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 bwMode="auto">
            <a:xfrm rot="10800000" flipH="1">
              <a:off x="7113588" y="106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 bwMode="auto"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 bwMode="auto"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 bwMode="auto">
          <a:xfrm>
            <a:off x="598099" y="215234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 bwMode="auto"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body" type="tx" userDrawn="1">
  <p:cSld name="TITLE_AND_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 bwMode="auto"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 bwMode="auto"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 bwMode="auto"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 bwMode="auto"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 bwMode="auto"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 bwMode="auto"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 bwMode="auto"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 bwMode="auto"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 bwMode="auto"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two columns" type="twoColTx" userDrawn="1">
  <p:cSld name="TITLE_AND_TWO_COLUMN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 bwMode="auto"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 bwMode="auto">
          <a:xfrm>
            <a:off x="3117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>
              <a:defRPr/>
            </a:pPr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2"/>
          </p:nvPr>
        </p:nvSpPr>
        <p:spPr bwMode="auto">
          <a:xfrm>
            <a:off x="4832399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>
              <a:defRPr/>
            </a:pPr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 bwMode="auto"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only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 bwMode="auto"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 bwMode="auto"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One column text" userDrawn="1">
  <p:cSld name="ONE_COLUM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 bwMode="auto"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pPr>
              <a:defRPr/>
            </a:pPr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 bwMode="auto">
          <a:xfrm>
            <a:off x="311700" y="1465804"/>
            <a:ext cx="2808000" cy="31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>
              <a:defRPr/>
            </a:pPr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 bwMode="auto"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Main point" userDrawn="1">
  <p:cSld name="MAIN_POI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 bwMode="auto">
          <a:xfrm>
            <a:off x="6098378" y="5"/>
            <a:ext cx="3045625" cy="2030569"/>
            <a:chOff x="6098378" y="5"/>
            <a:chExt cx="3045625" cy="2030569"/>
          </a:xfrm>
        </p:grpSpPr>
        <p:sp>
          <p:nvSpPr>
            <p:cNvPr id="52" name="Google Shape;52;p8"/>
            <p:cNvSpPr/>
            <p:nvPr/>
          </p:nvSpPr>
          <p:spPr bwMode="auto"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 bwMode="auto"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54" name="Google Shape;54;p8"/>
            <p:cNvSpPr/>
            <p:nvPr/>
          </p:nvSpPr>
          <p:spPr bwMode="auto">
            <a:xfrm rot="10800000" flipH="1">
              <a:off x="7113588" y="106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55" name="Google Shape;55;p8"/>
            <p:cNvSpPr/>
            <p:nvPr/>
          </p:nvSpPr>
          <p:spPr bwMode="auto"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56" name="Google Shape;56;p8"/>
            <p:cNvSpPr/>
            <p:nvPr/>
          </p:nvSpPr>
          <p:spPr bwMode="auto"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 bwMode="auto"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 bwMode="auto"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ection title and description" userDrawn="1">
  <p:cSld name="SECTION_TITLE_AND_DESCRI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 bwMode="auto"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cxnSp>
        <p:nvCxnSpPr>
          <p:cNvPr id="61" name="Google Shape;61;p9"/>
          <p:cNvCxnSpPr>
            <a:cxnSpLocks/>
          </p:cNvCxnSpPr>
          <p:nvPr/>
        </p:nvCxnSpPr>
        <p:spPr bwMode="auto"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 bwMode="auto">
          <a:xfrm>
            <a:off x="265500" y="1151100"/>
            <a:ext cx="4045199" cy="15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pPr>
              <a:defRPr/>
            </a:pPr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ubTitle" idx="1"/>
          </p:nvPr>
        </p:nvSpPr>
        <p:spPr bwMode="auto">
          <a:xfrm>
            <a:off x="265500" y="2769001"/>
            <a:ext cx="4045199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pPr>
              <a:defRPr/>
            </a:pPr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 bwMode="auto"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 bwMode="auto"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Caption" userDrawn="1">
  <p:cSld name="CAPTION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 bwMode="auto"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 bwMode="auto"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eometric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</a:defRPr>
            </a:lvl1pPr>
            <a:lvl2pPr marL="914400" lvl="1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</a:defRPr>
            </a:lvl2pPr>
            <a:lvl3pPr marL="1371600" lvl="2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</a:defRPr>
            </a:lvl3pPr>
            <a:lvl4pPr marL="1828800" lvl="3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</a:defRPr>
            </a:lvl4pPr>
            <a:lvl5pPr marL="2286000" lvl="4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</a:defRPr>
            </a:lvl5pPr>
            <a:lvl6pPr marL="2743200" lvl="5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</a:defRPr>
            </a:lvl6pPr>
            <a:lvl7pPr marL="3200400" lvl="6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</a:defRPr>
            </a:lvl7pPr>
            <a:lvl8pPr marL="3657600" lvl="7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</a:defRPr>
            </a:lvl8pPr>
            <a:lvl9pPr marL="4114800" lvl="8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hyperlink" Target="https://shedevrum.ai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video" Target="../media/media1.mp4"/><Relationship Id="rId7" Type="http://schemas.openxmlformats.org/officeDocument/2006/relationships/image" Target="../media/image15.png"/><Relationship Id="rId2" Type="http://schemas.microsoft.com/office/2007/relationships/media" Target="../media/media1.mp4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2.wmf"/><Relationship Id="rId4" Type="http://schemas.openxmlformats.org/officeDocument/2006/relationships/slideLayout" Target="../slideLayouts/slideLayout3.xml"/><Relationship Id="rId9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 bwMode="auto">
          <a:xfrm>
            <a:off x="598099" y="1775222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ИИ смена</a:t>
            </a:r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 bwMode="auto">
          <a:xfrm>
            <a:off x="598088" y="2715913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Дима Данилов, 2 отряд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 dir="in"/>
      </p:transition>
    </mc:Choice>
    <mc:Fallback xmlns:w="http://schemas.openxmlformats.org/wordprocessingml/2006/main" xmlns:m="http://schemas.openxmlformats.org/officeDocument/2006/math" xmlns="">
      <p:transition spd="slow" advClick="1">
        <p:split orient="vert"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 bwMode="auto"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О себе:</a:t>
            </a:r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 bwMode="auto"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Я Дима мне 13 лет,	</a:t>
            </a:r>
            <a:endParaRPr/>
          </a:p>
          <a:p>
            <a:pPr marL="0" lvl="0" indent="0" algn="l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ru"/>
              <a:t>я занимаюсь 	питоном, 	GDevelop, 	гитарой,		Акробатикой, занимался футболом	.</a:t>
            </a:r>
            <a:endParaRPr/>
          </a:p>
          <a:p>
            <a:pPr marL="0" lvl="0" indent="0" algn="l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ru"/>
              <a:t>Сейчас я в лагере  Garage tesla провожу время с пользой.</a:t>
            </a:r>
            <a:endParaRPr/>
          </a:p>
          <a:p>
            <a:pPr marL="0" lvl="0" indent="0" algn="l">
              <a:spcBef>
                <a:spcPts val="1200"/>
              </a:spcBef>
              <a:spcAft>
                <a:spcPts val="1200"/>
              </a:spcAft>
              <a:buNone/>
              <a:defRPr/>
            </a:pPr>
            <a:endParaRPr/>
          </a:p>
        </p:txBody>
      </p:sp>
      <p:pic>
        <p:nvPicPr>
          <p:cNvPr id="93" name="Google Shape;93;p14" title="download.png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6615700" y="2496325"/>
            <a:ext cx="387375" cy="3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title="download.png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917200" y="1825225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 title="download.png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3528501" y="1825224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 title="download.png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5500084" y="1825224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 title="download.png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997335" y="2137174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 title="download.png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800500" y="2137175"/>
            <a:ext cx="266700" cy="26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 dir="in"/>
      </p:transition>
    </mc:Choice>
    <mc:Fallback xmlns:w="http://schemas.openxmlformats.org/wordprocessingml/2006/main" xmlns:m="http://schemas.openxmlformats.org/officeDocument/2006/math" xmlns="">
      <p:transition spd="slow" advClick="1">
        <p:split orient="vert"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title"/>
          </p:nvPr>
        </p:nvSpPr>
        <p:spPr bwMode="auto"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Что я узнал про ИИ?</a:t>
            </a:r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1"/>
          </p:nvPr>
        </p:nvSpPr>
        <p:spPr bwMode="auto"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1)Я вспомнил как генерировать картинки и видео.</a:t>
            </a:r>
            <a:endParaRPr/>
          </a:p>
          <a:p>
            <a:pPr marL="0" lvl="0" indent="0" algn="l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ru"/>
              <a:t>2) Узнал новый ИИ.</a:t>
            </a:r>
            <a:endParaRPr/>
          </a:p>
          <a:p>
            <a:pPr marL="0" lvl="0" indent="0" algn="l">
              <a:spcBef>
                <a:spcPts val="1200"/>
              </a:spcBef>
              <a:spcAft>
                <a:spcPts val="1200"/>
              </a:spcAft>
              <a:buNone/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>
            <a:spLocks noGrp="1"/>
          </p:cNvSpPr>
          <p:nvPr>
            <p:ph type="title"/>
          </p:nvPr>
        </p:nvSpPr>
        <p:spPr bwMode="auto"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Какими ИИ я пользовался?</a:t>
            </a:r>
            <a:endParaRPr/>
          </a:p>
        </p:txBody>
      </p:sp>
      <p:sp>
        <p:nvSpPr>
          <p:cNvPr id="110" name="Google Shape;110;p16"/>
          <p:cNvSpPr txBox="1">
            <a:spLocks noGrp="1"/>
          </p:cNvSpPr>
          <p:nvPr>
            <p:ph type="body" idx="1"/>
          </p:nvPr>
        </p:nvSpPr>
        <p:spPr bwMode="auto"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AutoNum type="arabicParenR"/>
              <a:defRPr/>
            </a:pPr>
            <a:r>
              <a:rPr lang="ru" sz="135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</a:rPr>
              <a:t>Qwen</a:t>
            </a:r>
            <a:r>
              <a:rPr lang="ru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arenR"/>
              <a:defRPr/>
            </a:pPr>
            <a:r>
              <a:rPr lang="ru" sz="1100" u="sng">
                <a:solidFill>
                  <a:srgbClr val="000000"/>
                </a:solidFill>
                <a:highlight>
                  <a:srgbClr val="FFFFFF"/>
                </a:highlight>
                <a:hlinkClick r:id="rId2" tooltip="https://shedevrum.ai/"/>
              </a:rPr>
              <a:t>Шедеврум</a:t>
            </a:r>
            <a:r>
              <a:rPr lang="ru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457200" lvl="0" indent="-33020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arenR"/>
              <a:defRPr/>
            </a:pPr>
            <a:r>
              <a:rPr lang="ru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DeepSeek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457200" lvl="0" indent="-32385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AutoNum type="arabicParenR"/>
              <a:defRPr/>
            </a:pPr>
            <a:r>
              <a:rPr lang="ru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Алиса AI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457200" lvl="0" indent="-32385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AutoNum type="arabicParenR"/>
              <a:defRPr/>
            </a:pPr>
            <a:r>
              <a:rPr lang="ru" sz="1100">
                <a:solidFill>
                  <a:srgbClr val="000000"/>
                </a:solidFill>
                <a:latin typeface="Arial"/>
                <a:ea typeface="Arial"/>
                <a:cs typeface="Arial"/>
              </a:rPr>
              <a:t>Google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1" name="Google Shape;111;p16" title="ms-icon-light-150x150.png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344500" y="1305300"/>
            <a:ext cx="307150" cy="30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6" title="download.jpg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1570250" y="1644250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6" title="download.png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1532550" y="1942750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 title="download.png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1449575" y="2172175"/>
            <a:ext cx="269825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6" title="download.png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1363163" y="2436838"/>
            <a:ext cx="269825" cy="26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 txBox="1">
            <a:spLocks noGrp="1"/>
          </p:cNvSpPr>
          <p:nvPr>
            <p:ph type="title"/>
          </p:nvPr>
        </p:nvSpPr>
        <p:spPr bwMode="auto"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Что я сделал с помощью ИИ?</a:t>
            </a:r>
            <a:endParaRPr/>
          </a:p>
        </p:txBody>
      </p:sp>
      <p:sp>
        <p:nvSpPr>
          <p:cNvPr id="121" name="Google Shape;121;p17"/>
          <p:cNvSpPr txBox="1">
            <a:spLocks noGrp="1"/>
          </p:cNvSpPr>
          <p:nvPr>
            <p:ph type="body" idx="1"/>
          </p:nvPr>
        </p:nvSpPr>
        <p:spPr bwMode="auto">
          <a:xfrm>
            <a:off x="0" y="885563"/>
            <a:ext cx="5208346" cy="2066682"/>
          </a:xfrm>
          <a:prstGeom prst="rect">
            <a:avLst/>
          </a:prstGeom>
        </p:spPr>
        <p:txBody>
          <a:bodyPr spcFirstLastPara="1" wrap="square" lIns="91424" tIns="91424" rIns="91424" bIns="91424" anchor="t" anchorCtr="0">
            <a:normAutofit/>
          </a:bodyPr>
          <a:lstStyle/>
          <a:p>
            <a:pPr marL="0" lvl="0" indent="0" algn="l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ru-RU" sz="1400"/>
              <a:t>1</a:t>
            </a:r>
            <a:r>
              <a:rPr lang="ru" sz="1400"/>
              <a:t>)</a:t>
            </a:r>
            <a:r>
              <a:rPr lang="ru"/>
              <a:t>Сделал рилсы:</a:t>
            </a:r>
            <a:endParaRPr/>
          </a:p>
          <a:p>
            <a:pPr marL="0" lvl="0" indent="0" algn="l">
              <a:spcBef>
                <a:spcPts val="1200"/>
              </a:spcBef>
              <a:spcAft>
                <a:spcPts val="1200"/>
              </a:spcAft>
              <a:buNone/>
              <a:defRPr/>
            </a:pPr>
            <a:endParaRPr/>
          </a:p>
        </p:txBody>
      </p:sp>
      <p:pic>
        <p:nvPicPr>
          <p:cNvPr id="1924453051" name="Рисунок 1924453050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0" y="3809999"/>
            <a:ext cx="1967541" cy="1098503"/>
          </a:xfrm>
          <a:prstGeom prst="rect">
            <a:avLst/>
          </a:prstGeom>
        </p:spPr>
      </p:pic>
      <p:pic>
        <p:nvPicPr>
          <p:cNvPr id="1914749692" name="Рисунок 1914749691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0" y="2617636"/>
            <a:ext cx="1967541" cy="1192362"/>
          </a:xfrm>
          <a:prstGeom prst="rect">
            <a:avLst/>
          </a:prstGeom>
        </p:spPr>
      </p:pic>
      <p:pic>
        <p:nvPicPr>
          <p:cNvPr id="2131234303" name="Рисунок 2131234302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0" y="1487846"/>
            <a:ext cx="1967541" cy="1129789"/>
          </a:xfrm>
          <a:prstGeom prst="rect">
            <a:avLst/>
          </a:prstGeom>
        </p:spPr>
      </p:pic>
      <p:pic>
        <p:nvPicPr>
          <p:cNvPr id="1178615744" name="Рисунок 1178615743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/>
        </p:blipFill>
        <p:spPr bwMode="auto">
          <a:xfrm>
            <a:off x="1939279" y="2052740"/>
            <a:ext cx="4392488" cy="2857500"/>
          </a:xfrm>
          <a:prstGeom prst="rect">
            <a:avLst/>
          </a:prstGeom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7001300"/>
              </p:ext>
            </p:extLst>
          </p:nvPr>
        </p:nvGraphicFramePr>
        <p:xfrm>
          <a:off x="6316014" y="2052740"/>
          <a:ext cx="2183457" cy="155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Объект упаковщика для оболочки" showAsIcon="1" r:id="rId9" imgW="750960" imgH="532800" progId="Package">
                  <p:embed/>
                </p:oleObj>
              </mc:Choice>
              <mc:Fallback>
                <p:oleObj name="Объект упаковщика для оболочки" showAsIcon="1" r:id="rId9" imgW="750960" imgH="532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316014" y="2052740"/>
                        <a:ext cx="2183457" cy="1551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" name="Google Shape;127;p18"/>
          <p:cNvSpPr txBox="1">
            <a:spLocks noGrp="1"/>
          </p:cNvSpPr>
          <p:nvPr>
            <p:ph type="title"/>
          </p:nvPr>
        </p:nvSpPr>
        <p:spPr bwMode="auto"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Плюсы ИИ</a:t>
            </a:r>
            <a:endParaRPr/>
          </a:p>
        </p:txBody>
      </p:sp>
      <p:sp>
        <p:nvSpPr>
          <p:cNvPr id="128" name="Google Shape;128;p18"/>
          <p:cNvSpPr txBox="1">
            <a:spLocks noGrp="1"/>
          </p:cNvSpPr>
          <p:nvPr>
            <p:ph type="body" idx="1"/>
          </p:nvPr>
        </p:nvSpPr>
        <p:spPr bwMode="auto"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AutoNum type="arabicParenR"/>
              <a:defRPr/>
            </a:pPr>
            <a:r>
              <a:rPr lang="ru"/>
              <a:t>Быстро даёт ответ на заданый вопрос.</a:t>
            </a:r>
            <a:endParaRPr/>
          </a:p>
          <a:p>
            <a: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AutoNum type="arabicParenR"/>
              <a:defRPr/>
            </a:pPr>
            <a:r>
              <a:rPr lang="ru"/>
              <a:t>Предупреждает когда что-то пошло не так(напиример: я думаю подождите, извените попытки закончились).</a:t>
            </a:r>
            <a:endParaRPr/>
          </a:p>
          <a:p>
            <a:pPr marL="0" lvl="0" indent="0" algn="l"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/>
              <a:t>3)Находится в интернете не надотего искать(сразу под рукой).</a:t>
            </a:r>
            <a:endParaRPr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" name="Google Shape;133;p19"/>
          <p:cNvSpPr txBox="1">
            <a:spLocks noGrp="1"/>
          </p:cNvSpPr>
          <p:nvPr>
            <p:ph type="title"/>
          </p:nvPr>
        </p:nvSpPr>
        <p:spPr bwMode="auto"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/>
              <a:t>Минусы ИИ</a:t>
            </a:r>
            <a:endParaRPr/>
          </a:p>
        </p:txBody>
      </p:sp>
      <p:sp>
        <p:nvSpPr>
          <p:cNvPr id="134" name="Google Shape;134;p19"/>
          <p:cNvSpPr txBox="1">
            <a:spLocks noGrp="1"/>
          </p:cNvSpPr>
          <p:nvPr>
            <p:ph type="body" idx="1"/>
          </p:nvPr>
        </p:nvSpPr>
        <p:spPr bwMode="auto"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AutoNum type="arabicParenR"/>
              <a:defRPr/>
            </a:pPr>
            <a:r>
              <a:rPr lang="ru"/>
              <a:t>Работает с интернетом.</a:t>
            </a:r>
            <a:endParaRPr/>
          </a:p>
          <a:p>
            <a: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AutoNum type="arabicParenR"/>
              <a:defRPr/>
            </a:pPr>
            <a:r>
              <a:rPr lang="ru"/>
              <a:t>Может дать слишком много текста и будет трудно понять что с чем.</a:t>
            </a:r>
            <a:endParaRPr/>
          </a:p>
          <a:p>
            <a: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AutoNum type="arabicParenR"/>
              <a:defRPr/>
            </a:pPr>
            <a:r>
              <a:rPr lang="ru"/>
              <a:t>Если ИИ только создали, его приходиться обучать, жалко что он не может сам себя обучить.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 txBox="1">
            <a:spLocks noGrp="1"/>
          </p:cNvSpPr>
          <p:nvPr>
            <p:ph type="title"/>
          </p:nvPr>
        </p:nvSpPr>
        <p:spPr bwMode="auto">
          <a:xfrm>
            <a:off x="311700" y="1463100"/>
            <a:ext cx="8520600" cy="15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40" name="Google Shape;140;p20"/>
          <p:cNvSpPr txBox="1">
            <a:spLocks noGrp="1"/>
          </p:cNvSpPr>
          <p:nvPr>
            <p:ph type="body" idx="1"/>
          </p:nvPr>
        </p:nvSpPr>
        <p:spPr bwMode="auto">
          <a:xfrm>
            <a:off x="30175" y="30175"/>
            <a:ext cx="7497300" cy="298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ru" sz="4800"/>
              <a:t>Спасибо за внимание</a:t>
            </a:r>
            <a:endParaRPr sz="4800"/>
          </a:p>
        </p:txBody>
      </p:sp>
      <p:pic>
        <p:nvPicPr>
          <p:cNvPr id="141" name="Google Shape;141;p20" title="images.jpg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30189" y="818050"/>
            <a:ext cx="8725850" cy="445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131</Words>
  <Application>Microsoft Office PowerPoint</Application>
  <PresentationFormat>Экран (16:9)</PresentationFormat>
  <Paragraphs>26</Paragraphs>
  <Slides>8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Roboto</vt:lpstr>
      <vt:lpstr>Geometric</vt:lpstr>
      <vt:lpstr>Пакет</vt:lpstr>
      <vt:lpstr>ИИ смена</vt:lpstr>
      <vt:lpstr>О себе:</vt:lpstr>
      <vt:lpstr>Что я узнал про ИИ?</vt:lpstr>
      <vt:lpstr>Какими ИИ я пользовался?</vt:lpstr>
      <vt:lpstr>Что я сделал с помощью ИИ?</vt:lpstr>
      <vt:lpstr>Плюсы ИИ</vt:lpstr>
      <vt:lpstr>Минусы ИИ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ИИ смена</dc:title>
  <dc:creator>gt</dc:creator>
  <cp:lastModifiedBy>gt</cp:lastModifiedBy>
  <cp:revision>2</cp:revision>
  <dcterms:modified xsi:type="dcterms:W3CDTF">2026-08-07T06:57:39Z</dcterms:modified>
</cp:coreProperties>
</file>