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Montserrat Thin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MontserratThin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Thin-italic.fntdata"/><Relationship Id="rId14" Type="http://schemas.openxmlformats.org/officeDocument/2006/relationships/font" Target="fonts/MontserratThin-bold.fntdata"/><Relationship Id="rId16" Type="http://schemas.openxmlformats.org/officeDocument/2006/relationships/font" Target="fonts/MontserratThin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6774ed3f5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6774ed3f5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6774ed3f5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6774ed3f5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6774ed3f5_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6774ed3f5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6774ed3f5_0_4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6774ed3f5_0_4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6774ed3f5_0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f6774ed3f5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6774ed3f5_0_4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6774ed3f5_0_4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1184050" y="1772325"/>
            <a:ext cx="6734700" cy="1115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Montserrat Thin"/>
                <a:ea typeface="Montserrat Thin"/>
                <a:cs typeface="Montserrat Thin"/>
                <a:sym typeface="Montserrat Thin"/>
              </a:rPr>
              <a:t>ПЛЕМЕНА</a:t>
            </a:r>
            <a:endParaRPr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407225" y="3823675"/>
            <a:ext cx="2330400" cy="10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Montserrat Thin"/>
                <a:ea typeface="Montserrat Thin"/>
                <a:cs typeface="Montserrat Thin"/>
                <a:sym typeface="Montserrat Thin"/>
              </a:rPr>
              <a:t>автор:</a:t>
            </a:r>
            <a:endParaRPr>
              <a:latin typeface="Montserrat Thin"/>
              <a:ea typeface="Montserrat Thin"/>
              <a:cs typeface="Montserrat Thin"/>
              <a:sym typeface="Montserrat Th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Montserrat Thin"/>
                <a:ea typeface="Montserrat Thin"/>
                <a:cs typeface="Montserrat Thin"/>
                <a:sym typeface="Montserrat Thin"/>
              </a:rPr>
              <a:t>Кутузова Даша</a:t>
            </a:r>
            <a:endParaRPr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965250" y="1530225"/>
            <a:ext cx="7096800" cy="1357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1135050" y="1651275"/>
            <a:ext cx="7096800" cy="1357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2475300" y="241375"/>
            <a:ext cx="4193400" cy="116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1C232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САЙТ ПО </a:t>
            </a:r>
            <a:endParaRPr>
              <a:solidFill>
                <a:srgbClr val="F1C232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1C232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КОТАМ ВОИТЕЛЯМ</a:t>
            </a:r>
            <a:endParaRPr>
              <a:solidFill>
                <a:srgbClr val="F1C232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2865875" y="1327675"/>
            <a:ext cx="3523800" cy="6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3000">
                <a:solidFill>
                  <a:schemeClr val="dk1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что это?</a:t>
            </a:r>
            <a:endParaRPr sz="3000">
              <a:solidFill>
                <a:schemeClr val="dk1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2682750" y="1410475"/>
            <a:ext cx="3778500" cy="557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629025" y="2521450"/>
            <a:ext cx="4041000" cy="9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200">
                <a:solidFill>
                  <a:srgbClr val="F7F8FC"/>
                </a:solidFill>
                <a:highlight>
                  <a:srgbClr val="232326"/>
                </a:highlight>
                <a:latin typeface="Montserrat Thin"/>
                <a:ea typeface="Montserrat Thin"/>
                <a:cs typeface="Montserrat Thin"/>
                <a:sym typeface="Montserrat Thin"/>
              </a:rPr>
              <a:t>Онлайн-галерея эстетичных фото котов</a:t>
            </a:r>
            <a:endParaRPr sz="2200">
              <a:solidFill>
                <a:srgbClr val="F7F8FC"/>
              </a:solidFill>
              <a:highlight>
                <a:srgbClr val="232326"/>
              </a:highlight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0552" y="2719473"/>
            <a:ext cx="2496300" cy="2222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5520600" y="2719475"/>
            <a:ext cx="2496300" cy="222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/>
        </p:nvSpPr>
        <p:spPr>
          <a:xfrm>
            <a:off x="2518950" y="633500"/>
            <a:ext cx="3899100" cy="701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73" name="Google Shape;73;p15"/>
          <p:cNvSpPr txBox="1"/>
          <p:nvPr/>
        </p:nvSpPr>
        <p:spPr>
          <a:xfrm>
            <a:off x="2786350" y="677275"/>
            <a:ext cx="3417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500">
                <a:solidFill>
                  <a:schemeClr val="dk1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ЧТО ТАМ ЕСТЬ</a:t>
            </a:r>
            <a:r>
              <a:rPr lang="ru" sz="2800">
                <a:solidFill>
                  <a:schemeClr val="dk1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?</a:t>
            </a:r>
            <a:endParaRPr sz="4000">
              <a:solidFill>
                <a:schemeClr val="dk1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497750" y="1749725"/>
            <a:ext cx="5045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900">
                <a:solidFill>
                  <a:srgbClr val="F7F8FC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Лайки, сохранения, комментарии</a:t>
            </a:r>
            <a:endParaRPr sz="1900">
              <a:solidFill>
                <a:srgbClr val="F7F8FC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37700" y="2226725"/>
            <a:ext cx="5332200" cy="9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rgbClr val="F7F8FC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Сотни атмосферных кадров</a:t>
            </a:r>
            <a:endParaRPr sz="1900">
              <a:solidFill>
                <a:srgbClr val="F7F8FC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900">
                <a:solidFill>
                  <a:srgbClr val="F7F8FC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Разделения по племенам</a:t>
            </a:r>
            <a:endParaRPr sz="1900">
              <a:solidFill>
                <a:srgbClr val="F7F8FC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794950" y="3761500"/>
            <a:ext cx="584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000">
                <a:solidFill>
                  <a:srgbClr val="F7F8FC"/>
                </a:solidFill>
                <a:highlight>
                  <a:srgbClr val="232326"/>
                </a:highlight>
                <a:latin typeface="Montserrat Thin"/>
                <a:ea typeface="Montserrat Thin"/>
                <a:cs typeface="Montserrat Thin"/>
                <a:sym typeface="Montserrat Thin"/>
              </a:rPr>
              <a:t>Каждое фото — маленькая история</a:t>
            </a:r>
            <a:endParaRPr sz="2000">
              <a:solidFill>
                <a:srgbClr val="F7F8FC"/>
              </a:solidFill>
              <a:highlight>
                <a:srgbClr val="232326"/>
              </a:highlight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2156950" y="3761500"/>
            <a:ext cx="4962600" cy="531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/>
        </p:nvSpPr>
        <p:spPr>
          <a:xfrm>
            <a:off x="5152725" y="2843600"/>
            <a:ext cx="30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F7F8FC"/>
                </a:solidFill>
                <a:highlight>
                  <a:srgbClr val="232326"/>
                </a:highlight>
                <a:latin typeface="Montserrat Thin"/>
                <a:ea typeface="Montserrat Thin"/>
                <a:cs typeface="Montserrat Thin"/>
                <a:sym typeface="Montserrat Thin"/>
              </a:rPr>
              <a:t>Уютное и дружелюбное сообщество</a:t>
            </a:r>
            <a:endParaRPr>
              <a:solidFill>
                <a:srgbClr val="F7F8FC"/>
              </a:solidFill>
              <a:highlight>
                <a:srgbClr val="232326"/>
              </a:highlight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799400" y="2571750"/>
            <a:ext cx="30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F7F8FC"/>
                </a:solidFill>
                <a:highlight>
                  <a:srgbClr val="232326"/>
                </a:highlight>
                <a:latin typeface="Montserrat Thin"/>
                <a:ea typeface="Montserrat Thin"/>
                <a:cs typeface="Montserrat Thin"/>
                <a:sym typeface="Montserrat Thin"/>
              </a:rPr>
              <a:t>Вдохновение всегда под рукой</a:t>
            </a:r>
            <a:endParaRPr>
              <a:solidFill>
                <a:srgbClr val="F7F8FC"/>
              </a:solidFill>
              <a:highlight>
                <a:srgbClr val="232326"/>
              </a:highlight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693825" y="1869375"/>
            <a:ext cx="39444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F7F8FC"/>
                </a:solidFill>
                <a:highlight>
                  <a:srgbClr val="232326"/>
                </a:highlight>
                <a:latin typeface="Montserrat Thin"/>
                <a:ea typeface="Montserrat Thin"/>
                <a:cs typeface="Montserrat Thin"/>
                <a:sym typeface="Montserrat Thin"/>
              </a:rPr>
              <a:t>Для творческих людей, ищущих вдохновение</a:t>
            </a:r>
            <a:endParaRPr>
              <a:solidFill>
                <a:srgbClr val="F7F8FC"/>
              </a:solidFill>
              <a:highlight>
                <a:srgbClr val="232326"/>
              </a:highlight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5152725" y="3657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F7F8FC"/>
                </a:solidFill>
                <a:highlight>
                  <a:srgbClr val="232326"/>
                </a:highlight>
                <a:latin typeface="Montserrat Thin"/>
                <a:ea typeface="Montserrat Thin"/>
                <a:cs typeface="Montserrat Thin"/>
                <a:sym typeface="Montserrat Thin"/>
              </a:rPr>
              <a:t>сообщество без токсичности</a:t>
            </a:r>
            <a:endParaRPr>
              <a:solidFill>
                <a:srgbClr val="F7F8FC"/>
              </a:solidFill>
              <a:highlight>
                <a:srgbClr val="232326"/>
              </a:highlight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86" name="Google Shape;86;p16"/>
          <p:cNvSpPr/>
          <p:nvPr/>
        </p:nvSpPr>
        <p:spPr>
          <a:xfrm>
            <a:off x="550500" y="1704450"/>
            <a:ext cx="3333600" cy="1734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87" name="Google Shape;87;p16"/>
          <p:cNvSpPr/>
          <p:nvPr/>
        </p:nvSpPr>
        <p:spPr>
          <a:xfrm>
            <a:off x="5037975" y="2692425"/>
            <a:ext cx="3333600" cy="1734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88" name="Google Shape;88;p16"/>
          <p:cNvSpPr txBox="1"/>
          <p:nvPr/>
        </p:nvSpPr>
        <p:spPr>
          <a:xfrm>
            <a:off x="3446625" y="248875"/>
            <a:ext cx="27225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FFD966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плюсы этого сайта</a:t>
            </a:r>
            <a:endParaRPr sz="3200">
              <a:solidFill>
                <a:srgbClr val="FFD966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89" name="Google Shape;89;p16"/>
          <p:cNvSpPr/>
          <p:nvPr/>
        </p:nvSpPr>
        <p:spPr>
          <a:xfrm>
            <a:off x="3446625" y="444975"/>
            <a:ext cx="2541600" cy="942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90" name="Google Shape;90;p16"/>
          <p:cNvSpPr/>
          <p:nvPr/>
        </p:nvSpPr>
        <p:spPr>
          <a:xfrm>
            <a:off x="3288225" y="328525"/>
            <a:ext cx="2588100" cy="942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6075" y="226277"/>
            <a:ext cx="1725600" cy="1613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225" y="1634525"/>
            <a:ext cx="1990800" cy="2257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9475" y="1575875"/>
            <a:ext cx="2131200" cy="23922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98" name="Google Shape;98;p17"/>
          <p:cNvSpPr/>
          <p:nvPr/>
        </p:nvSpPr>
        <p:spPr>
          <a:xfrm>
            <a:off x="500225" y="1651925"/>
            <a:ext cx="1990800" cy="2257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7"/>
          <p:cNvSpPr/>
          <p:nvPr/>
        </p:nvSpPr>
        <p:spPr>
          <a:xfrm>
            <a:off x="6669475" y="1593275"/>
            <a:ext cx="2131200" cy="239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7"/>
          <p:cNvSpPr/>
          <p:nvPr/>
        </p:nvSpPr>
        <p:spPr>
          <a:xfrm>
            <a:off x="3906075" y="222600"/>
            <a:ext cx="1725600" cy="1613700"/>
          </a:xfrm>
          <a:prstGeom prst="roundRect">
            <a:avLst>
              <a:gd fmla="val 16667" name="adj"/>
            </a:avLst>
          </a:prstGeom>
          <a:noFill/>
          <a:ln cap="flat" cmpd="sng" w="757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675" lIns="72675" spcFirstLastPara="1" rIns="72675" wrap="square" tIns="72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13"/>
          </a:p>
        </p:txBody>
      </p:sp>
      <p:sp>
        <p:nvSpPr>
          <p:cNvPr id="101" name="Google Shape;101;p17"/>
          <p:cNvSpPr txBox="1"/>
          <p:nvPr/>
        </p:nvSpPr>
        <p:spPr>
          <a:xfrm>
            <a:off x="3049275" y="2481225"/>
            <a:ext cx="3439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примеры </a:t>
            </a:r>
            <a:endParaRPr sz="2400">
              <a:solidFill>
                <a:schemeClr val="dk1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фото </a:t>
            </a:r>
            <a:endParaRPr sz="2400">
              <a:solidFill>
                <a:schemeClr val="dk1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102" name="Google Shape;102;p17"/>
          <p:cNvSpPr/>
          <p:nvPr/>
        </p:nvSpPr>
        <p:spPr>
          <a:xfrm>
            <a:off x="3124725" y="2349200"/>
            <a:ext cx="3288300" cy="1293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625" y="92050"/>
            <a:ext cx="5101500" cy="4838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08" name="Google Shape;108;p18"/>
          <p:cNvSpPr txBox="1"/>
          <p:nvPr/>
        </p:nvSpPr>
        <p:spPr>
          <a:xfrm>
            <a:off x="5822250" y="2119225"/>
            <a:ext cx="27150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500">
                <a:solidFill>
                  <a:srgbClr val="FFFFFF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интерфейс сайта</a:t>
            </a:r>
            <a:endParaRPr sz="3500">
              <a:solidFill>
                <a:srgbClr val="FFFFFF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109" name="Google Shape;109;p18"/>
          <p:cNvSpPr/>
          <p:nvPr/>
        </p:nvSpPr>
        <p:spPr>
          <a:xfrm>
            <a:off x="5758050" y="2119225"/>
            <a:ext cx="2843400" cy="1372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/>
        </p:nvSpPr>
        <p:spPr>
          <a:xfrm>
            <a:off x="2599800" y="1725150"/>
            <a:ext cx="39444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0">
                <a:solidFill>
                  <a:srgbClr val="F1C232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спасибо за внимание</a:t>
            </a:r>
            <a:endParaRPr sz="6100">
              <a:solidFill>
                <a:srgbClr val="F1C232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115" name="Google Shape;115;p19"/>
          <p:cNvSpPr/>
          <p:nvPr/>
        </p:nvSpPr>
        <p:spPr>
          <a:xfrm>
            <a:off x="2149400" y="1725150"/>
            <a:ext cx="4758900" cy="1932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16" name="Google Shape;116;p19"/>
          <p:cNvSpPr/>
          <p:nvPr/>
        </p:nvSpPr>
        <p:spPr>
          <a:xfrm>
            <a:off x="2301800" y="1877550"/>
            <a:ext cx="4758900" cy="1932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