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8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41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9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020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3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918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34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8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7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09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3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7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62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6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4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1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2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7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2.mp4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cap="none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MAXtube</a:t>
            </a:r>
            <a:r>
              <a:rPr lang="ru-RU" i="1" dirty="0" smtClean="0"/>
              <a:t>-лучшая альтернатива </a:t>
            </a:r>
            <a:r>
              <a:rPr lang="en-US" i="1" dirty="0" err="1" smtClean="0"/>
              <a:t>youtube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Сделал </a:t>
            </a:r>
            <a:r>
              <a:rPr lang="ru-RU" b="1" dirty="0" err="1" smtClean="0"/>
              <a:t>Аргиров</a:t>
            </a:r>
            <a:r>
              <a:rPr lang="ru-RU" b="1" dirty="0" smtClean="0"/>
              <a:t> Денис</a:t>
            </a:r>
            <a:endParaRPr lang="ru-RU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6" y="160337"/>
            <a:ext cx="10666413" cy="16875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13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Эта смена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857894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учились пользоваться ИИ!!!! Мы узнали как обучаются модели ИИ и еще что то</a:t>
            </a:r>
            <a:r>
              <a:rPr lang="en-US" dirty="0" smtClean="0"/>
              <a:t>.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95550" y="810182"/>
            <a:ext cx="479618" cy="92333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5400" dirty="0" smtClean="0"/>
              <a:t>*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876550" y="810182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i="1" dirty="0" err="1" smtClean="0">
                <a:sym typeface="Wingdings" panose="05000000000000000000" pitchFamily="2" charset="2"/>
              </a:rPr>
              <a:t>павук</a:t>
            </a:r>
            <a:endParaRPr lang="ru-RU" i="1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20" y="103419"/>
            <a:ext cx="3277480" cy="32601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1649" y="4200727"/>
            <a:ext cx="4733925" cy="2278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629" y="5400674"/>
            <a:ext cx="4867896" cy="10782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47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833" y="206278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Чем мы пользовались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33" y="1503832"/>
            <a:ext cx="8534400" cy="3615267"/>
          </a:xfrm>
        </p:spPr>
        <p:txBody>
          <a:bodyPr/>
          <a:lstStyle/>
          <a:p>
            <a:r>
              <a:rPr lang="ru-RU" dirty="0" smtClean="0"/>
              <a:t>На смене мы использовали такие </a:t>
            </a:r>
            <a:r>
              <a:rPr lang="ru-RU" dirty="0" err="1" smtClean="0"/>
              <a:t>нейросети</a:t>
            </a:r>
            <a:r>
              <a:rPr lang="ru-RU" dirty="0" smtClean="0"/>
              <a:t> как </a:t>
            </a:r>
            <a:r>
              <a:rPr lang="ru-RU" i="1" dirty="0" smtClean="0"/>
              <a:t>Алиса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DeepSeek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Qwen</a:t>
            </a:r>
            <a:r>
              <a:rPr lang="en-US" dirty="0" smtClean="0"/>
              <a:t>.</a:t>
            </a:r>
            <a:r>
              <a:rPr lang="ru-RU" dirty="0" smtClean="0"/>
              <a:t> Также мы пользовались </a:t>
            </a:r>
            <a:r>
              <a:rPr lang="ru-RU" i="1" dirty="0" err="1" smtClean="0"/>
              <a:t>Шедеврумом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474" y="4076700"/>
            <a:ext cx="11439525" cy="256222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504" y="403095"/>
            <a:ext cx="4448175" cy="2491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7718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  <p:sndAc>
          <p:stSnd>
            <p:snd r:embed="rId2" name="voltage.wav"/>
          </p:stSnd>
        </p:sndAc>
      </p:transition>
    </mc:Choice>
    <mc:Fallback>
      <p:transition spd="slow">
        <p:fad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30721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Что мы делали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165466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</a:t>
            </a:r>
            <a:r>
              <a:rPr lang="ru-RU" b="1" dirty="0" smtClean="0"/>
              <a:t>ОБУЧАЛИ МОДЕЛИ</a:t>
            </a:r>
            <a:r>
              <a:rPr lang="en-US" dirty="0" smtClean="0"/>
              <a:t>,</a:t>
            </a:r>
            <a:r>
              <a:rPr lang="ru-RU" dirty="0" smtClean="0"/>
              <a:t> делали</a:t>
            </a:r>
            <a:r>
              <a:rPr lang="en-US" dirty="0" smtClean="0"/>
              <a:t> </a:t>
            </a:r>
            <a:r>
              <a:rPr lang="en-US" i="1" dirty="0" smtClean="0"/>
              <a:t>Reels</a:t>
            </a:r>
            <a:r>
              <a:rPr lang="ru-RU" dirty="0" smtClean="0"/>
              <a:t> в котором фрукт или овощ рассказывает чем он полезен (</a:t>
            </a:r>
            <a:r>
              <a:rPr lang="ru-RU" dirty="0" err="1" smtClean="0"/>
              <a:t>спойлер</a:t>
            </a:r>
            <a:r>
              <a:rPr lang="ru-RU" dirty="0" smtClean="0"/>
              <a:t> у меня морковь стала демоном)</a:t>
            </a:r>
            <a:r>
              <a:rPr lang="en-US" dirty="0" smtClean="0"/>
              <a:t>,</a:t>
            </a:r>
            <a:r>
              <a:rPr lang="ru-RU" dirty="0" smtClean="0"/>
              <a:t> также в самом конце мы делали целый сайт с помощью ИИ</a:t>
            </a:r>
            <a:r>
              <a:rPr lang="en-US" dirty="0" smtClean="0"/>
              <a:t>.</a:t>
            </a:r>
            <a:r>
              <a:rPr lang="ru-RU" dirty="0" smtClean="0"/>
              <a:t> Ну </a:t>
            </a:r>
            <a:r>
              <a:rPr lang="ru-RU" dirty="0" err="1" smtClean="0"/>
              <a:t>крч</a:t>
            </a:r>
            <a:r>
              <a:rPr lang="ru-RU" dirty="0" smtClean="0"/>
              <a:t> смена просто КОСМОС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24700" y="804313"/>
            <a:ext cx="707245" cy="156966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*</a:t>
            </a:r>
            <a:endParaRPr lang="ru-RU" sz="9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31945" y="99958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 smtClean="0">
                <a:sym typeface="Wingdings" panose="05000000000000000000" pitchFamily="2" charset="2"/>
              </a:rPr>
              <a:t>ретро </a:t>
            </a:r>
            <a:r>
              <a:rPr lang="ru-RU" dirty="0" err="1" smtClean="0">
                <a:sym typeface="Wingdings" panose="05000000000000000000" pitchFamily="2" charset="2"/>
              </a:rPr>
              <a:t>павук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896928" y="0"/>
            <a:ext cx="2295071" cy="6858000"/>
          </a:xfrm>
          <a:prstGeom prst="rect">
            <a:avLst/>
          </a:prstGeom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2" y="4847133"/>
            <a:ext cx="3319463" cy="1867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верх 6"/>
          <p:cNvSpPr/>
          <p:nvPr/>
        </p:nvSpPr>
        <p:spPr>
          <a:xfrm rot="17724429">
            <a:off x="2783800" y="4214222"/>
            <a:ext cx="484632" cy="1416086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33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451" y="21459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фотографии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651" y="304489"/>
            <a:ext cx="6189663" cy="283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647" y="3335046"/>
            <a:ext cx="4426095" cy="2473732"/>
          </a:xfrm>
          <a:prstGeom prst="roundRect">
            <a:avLst>
              <a:gd name="adj" fmla="val 1733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97" y="2024052"/>
            <a:ext cx="3995154" cy="2229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blipFill>
                <a:blip r:embed="rId6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4691" y="0"/>
            <a:ext cx="1289304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вал 2"/>
          <p:cNvSpPr/>
          <p:nvPr/>
        </p:nvSpPr>
        <p:spPr>
          <a:xfrm>
            <a:off x="3934171" y="3261675"/>
            <a:ext cx="4344440" cy="17950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719443" y="727453"/>
            <a:ext cx="1063290" cy="24113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642533" y="1337733"/>
            <a:ext cx="3115118" cy="19973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082040" y="4792133"/>
            <a:ext cx="3235593" cy="15021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8218374" y="4690679"/>
            <a:ext cx="3017023" cy="13143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 вправо 27"/>
          <p:cNvSpPr/>
          <p:nvPr/>
        </p:nvSpPr>
        <p:spPr>
          <a:xfrm rot="8349525">
            <a:off x="7719092" y="2233037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6398744">
            <a:off x="4081870" y="6920172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-137001" y="3873584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9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17" y="181340"/>
            <a:ext cx="8534400" cy="1507067"/>
          </a:xfrm>
        </p:spPr>
        <p:txBody>
          <a:bodyPr/>
          <a:lstStyle/>
          <a:p>
            <a:r>
              <a:rPr lang="ru-RU" b="1" i="1" dirty="0" smtClean="0"/>
              <a:t>Видео</a:t>
            </a:r>
            <a:endParaRPr lang="ru-RU" dirty="0"/>
          </a:p>
        </p:txBody>
      </p:sp>
      <p:pic>
        <p:nvPicPr>
          <p:cNvPr id="4" name="b52d7eaa-0d66-4fa8-8143-d3d370ad796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9789" y="2235414"/>
            <a:ext cx="4175125" cy="23485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484914" y="2610197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Thinking space II</a:t>
            </a:r>
            <a:endParaRPr lang="ru-RU" dirty="0"/>
          </a:p>
        </p:txBody>
      </p:sp>
      <p:pic>
        <p:nvPicPr>
          <p:cNvPr id="6" name="72e61e54-88a5-40ba-ad05-4da4774c0455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08575" y="3473962"/>
            <a:ext cx="3946525" cy="2219920"/>
          </a:xfrm>
          <a:prstGeom prst="round2SameRect">
            <a:avLst>
              <a:gd name="adj1" fmla="val 6955"/>
              <a:gd name="adj2" fmla="val 0"/>
            </a:avLst>
          </a:prstGeom>
          <a:ln>
            <a:noFill/>
          </a:ln>
          <a:effectLst>
            <a:reflection blurRad="6350" stA="52000" endPos="35000" dist="25400" dir="5400000" sy="-100000" algn="bl" rotWithShape="0"/>
          </a:effectLst>
          <a:scene3d>
            <a:camera prst="orthographicFront"/>
            <a:lightRig rig="threePt" dir="t"/>
          </a:scene3d>
          <a:sp3d>
            <a:bevelT w="190500" prst="hardEdge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218839" y="3848447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ym typeface="Wingdings" panose="05000000000000000000" pitchFamily="2" charset="2"/>
              </a:rPr>
              <a:t></a:t>
            </a:r>
            <a:r>
              <a:rPr lang="ru-RU" b="1" dirty="0" smtClean="0">
                <a:sym typeface="Wingdings" panose="05000000000000000000" pitchFamily="2" charset="2"/>
              </a:rPr>
              <a:t>тут написано что</a:t>
            </a:r>
            <a:endParaRPr lang="ru-RU" b="1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397351" y="-861957"/>
            <a:ext cx="8099720" cy="1539587"/>
          </a:xfrm>
          <a:prstGeom prst="wedgeEllipseCallout">
            <a:avLst>
              <a:gd name="adj1" fmla="val -20788"/>
              <a:gd name="adj2" fmla="val 12486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586" y="0"/>
            <a:ext cx="1128414" cy="9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17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755 -0.01575 0.01667 -0.03357 0.02122 -0.05209 L 0.03073 -0.09098 C 0.03125 -0.10232 0.03268 -0.12639 0.03008 -0.13565 C 0.02331 -0.15996 0.00963 -0.16112 -0.00339 -0.16366 C -0.01328 -0.16551 -0.02331 -0.16528 -0.03333 -0.16598 C -0.04635 -0.16412 -0.05951 -0.16459 -0.07227 -0.15996 C -0.08984 -0.15371 -0.10703 -0.14399 -0.12409 -0.13334 C -0.14232 -0.12176 -0.16068 -0.10926 -0.17787 -0.09329 C -0.21094 -0.06274 -0.23828 -0.02385 -0.2638 0.0243 C -0.28724 0.06851 -0.30208 0.10555 -0.31497 0.16134 C -0.31862 0.17708 -0.31992 0.19444 -0.3224 0.21088 C -0.3181 0.23032 -0.31771 0.25439 -0.30951 0.26921 C -0.2987 0.28865 -0.24909 0.28888 -0.24063 0.28981 C -0.22383 0.28865 -0.2069 0.28935 -0.19023 0.28611 C -0.16758 0.28171 -0.14505 0.27407 -0.12266 0.26666 C -0.05716 0.2456 -0.03229 0.2368 0.03073 0.2 C 0.05052 0.18865 0.13359 0.13425 0.15547 0.11273 C 0.1875 0.08125 0.19518 0.0618 0.21758 0.01944 C 0.21979 0.00925 0.22396 0 0.22435 -0.01088 C 0.22643 -0.06575 0.17825 -0.04167 0.16432 -0.04352 C 0.1095 -0.02037 0.06406 -0.00371 0.00963 0.04259 C -0.01797 0.06574 -0.04128 0.08194 -0.06537 0.11388 C -0.07083 0.12129 -0.075 0.13101 -0.07969 0.13935 C -0.08021 0.14398 -0.08164 0.14838 -0.08112 0.15277 C -0.0793 0.16805 -0.06914 0.16388 -0.06341 0.16481 C -0.03698 0.15879 -0.01029 0.15671 0.01575 0.14675 C 0.0332 0.14004 0.04961 0.12685 0.06615 0.11527 C 0.09414 0.09537 0.12878 0.06828 0.15352 0.03518 C 0.1625 0.02291 0.16979 0.00694 0.17799 -0.00718 C 0.18125 -0.01852 0.1918 -0.03102 0.1875 -0.04121 C 0.16458 -0.09653 0.13594 -0.08658 0.10443 -0.08843 C 0.02969 -0.08287 0.08099 -0.09213 0.00352 -0.06297 C -0.01667 -0.05533 -0.03724 -0.05139 -0.05716 -0.04237 C -0.09297 -0.02593 -0.12813 -0.00533 -0.16354 0.01342 L -0.20651 0.03634 C -0.21263 0.04375 -0.21927 0.04976 -0.225 0.05833 C -0.22878 0.06388 -0.22708 0.07314 -0.22227 0.07523 C -0.21471 0.07847 -0.20677 0.07824 -0.19909 0.07893 C -0.18242 0.08032 -0.16589 0.08055 -0.14922 0.08125 C -0.10091 0.07106 -0.0599 0.06319 -0.01081 0.04976 C 0.01693 0.04213 0.04479 0.03472 0.07227 0.0243 C 0.12031 0.00601 0.16797 -0.01482 0.21549 -0.03635 C 0.25508 -0.05417 0.24792 -0.04931 0.27213 -0.07385 C 0.27096 -0.075 0.27005 -0.07755 0.26875 -0.07755 C 0.17956 -0.07223 0.20742 -0.072 0.12279 -0.04607 C 0.08151 -0.03334 -0.00091 -0.00996 -0.04284 -0.00116 C -0.0694 0.00439 -0.09609 0.00763 -0.12266 0.01226 C -0.15651 0.0118 -0.1905 0.01458 -0.22422 0.01088 C -0.2276 0.01064 -0.21849 0.00509 -0.21537 0.00254 C -0.20339 -0.00741 -0.19167 -0.01852 -0.1793 -0.02662 C -0.09466 -0.08125 -0.01068 -0.14005 0.07578 -0.18542 L 0.21211 -0.25695 C 0.22435 -0.26343 0.23633 -0.272 0.24896 -0.27639 C 0.25365 -0.27801 0.2681 -0.28149 0.26328 -0.28125 C 0.21641 -0.27871 0.17435 -0.25394 0.12682 -0.24607 C 0.05169 -0.23357 0.08828 -0.23866 0.01706 -0.23033 L -0.04492 -0.2375 C -0.05287 -0.2426 -0.02956 -0.24954 -0.02175 -0.25463 C -0.00638 -0.26436 0.00924 -0.27246 0.02461 -0.28241 C 0.04453 -0.29514 0.06393 -0.31019 0.08385 -0.32246 C 0.10651 -0.33635 0.12917 -0.34908 0.15208 -0.36112 C 0.17656 -0.37408 0.20169 -0.38287 0.22578 -0.39769 C 0.31276 -0.45093 0.30247 -0.44329 0.35325 -0.49468 C 0.27917 -0.50556 0.32838 -0.5 0.19375 -0.497 L 0.10911 -0.49468 C 0.08073 -0.49005 0.05234 -0.48403 0.02396 -0.48125 C 0.00299 -0.47917 -0.12656 -0.47593 -0.14922 -0.47524 C -0.08542 -0.48033 -0.02135 -0.48079 0.04232 -0.49098 C 0.12799 -0.50463 0.08776 -0.49862 0.16302 -0.50903 C 0.17669 -0.5132 0.21771 -0.52037 0.20391 -0.5213 C 0.13893 -0.52477 0.07383 -0.52292 0.00885 -0.5176 C -0.07096 -0.51112 -0.23034 -0.48612 -0.23034 -0.48612 C -0.23841 -0.48241 -0.24635 -0.47917 -0.2543 -0.47524 C -0.25586 -0.47431 -0.25977 -0.47431 -0.25898 -0.47153 C -0.25794 -0.46783 -0.25443 -0.46922 -0.25221 -0.46783 L 0.13646 -0.47385 C 0.13737 -0.47408 0.13463 -0.47524 0.13372 -0.47524 L -0.3375 -0.46922 C -0.34909 -0.46713 -0.35912 -0.46644 -0.31966 -0.46065 C -0.3056 -0.45857 -0.29154 -0.4588 -0.27747 -0.45811 L -0.15742 -0.45325 C 0.0069 -0.45417 0.01159 -0.43311 0.10911 -0.46297 C 0.11211 -0.46389 0.1151 -0.46551 0.11797 -0.46667 C 0.11432 -0.47037 0.1112 -0.47593 0.10716 -0.47755 C 0.09375 -0.48334 0.04401 -0.4875 0.03555 -0.48843 L -0.3013 -0.47871 C -0.33255 -0.47686 -0.37539 -0.46158 -0.4056 -0.44005 C -0.41641 -0.43241 -0.42604 -0.42061 -0.43633 -0.41088 C -0.31055 -0.35325 -0.39596 -0.38565 -0.12878 -0.39399 C -0.07318 -0.39561 -0.01341 -0.40672 0.04167 -0.41945 C 0.11667 -0.43658 0.19258 -0.44584 0.26667 -0.47385 C 0.27943 -0.47871 0.29232 -0.48241 0.30482 -0.48843 C 0.31068 -0.49144 0.31615 -0.49653 0.32187 -0.5007 C 0.30391 -0.51297 0.30898 -0.51135 0.2776 -0.50903 L -0.25221 -0.46551 C -0.27331 -0.46019 -0.29453 -0.45602 -0.31563 -0.44977 C -0.35664 -0.43727 -0.36003 -0.43403 -0.39466 -0.41575 C -0.40052 -0.40533 -0.40273 -0.40533 -0.38724 -0.40602 C -0.35625 -0.40741 -0.32539 -0.41088 -0.29453 -0.41343 L -0.06406 -0.47639 C -0.0362 -0.4838 -0.00807 -0.48843 0.01979 -0.49584 C 0.07266 -0.50973 0.125 -0.52848 0.17799 -0.54051 C 0.2474 -0.55625 0.21667 -0.54838 0.27005 -0.56343 C 0.27344 -0.56598 0.27773 -0.56621 0.28034 -0.57061 C 0.28138 -0.57269 0.27773 -0.57408 0.27617 -0.57431 C 0.25234 -0.57778 0.22852 -0.57917 0.20456 -0.58172 C -0.08451 -0.56505 -0.05638 -0.59237 -0.28359 -0.51274 C -0.39115 -0.475 -0.37005 -0.48912 -0.42409 -0.44607 C -0.42292 -0.44121 -0.42331 -0.43357 -0.42057 -0.43149 C -0.41393 -0.42639 -0.40612 -0.42755 -0.39883 -0.42662 C -0.38451 -0.425 -0.37018 -0.425 -0.35586 -0.42431 L 0.09818 -0.42547 C 0.12057 -0.42593 0.14284 -0.4301 0.1651 -0.43403 C 0.18424 -0.43727 0.22227 -0.44723 0.22227 -0.44723 C 0.06575 -0.46274 -0.09141 -0.44815 -0.24818 -0.44121 C -0.27982 -0.43982 -0.36979 -0.40764 -0.39675 -0.39885 C -0.38086 -0.37061 -0.3931 -0.39051 -0.33542 -0.39028 L -0.11042 -0.39399 L 0.06068 -0.41088 L 0.26458 -0.43264 L 0.29193 -0.44121 C 0.29375 -0.4419 0.29844 -0.44098 0.29727 -0.44375 C 0.29583 -0.44723 0.29232 -0.44561 0.28984 -0.44607 C 0.28099 -0.44723 0.27213 -0.44792 0.26328 -0.44862 L 0.20794 -0.45093 L -0.29102 -0.44491 C -0.29401 -0.44491 -0.29961 -0.44399 -0.29922 -0.43889 C -0.29896 -0.43334 -0.29349 -0.43496 -0.29037 -0.43403 C -0.27904 -0.4301 -0.26771 -0.42755 -0.25625 -0.42431 L 0.35391 -0.42917 C 0.37956 -0.4301 0.40482 -0.44121 0.43034 -0.44862 C 0.45755 -0.45625 0.51211 -0.47385 0.51211 -0.47385 C 0.24987 -0.49213 0.42083 -0.48172 -0.21537 -0.4375 C -0.24141 -0.43588 -0.2793 -0.42223 -0.30677 -0.41343 C -0.04909 -0.36899 0.21094 -0.41158 0.46979 -0.4169 C 0.48672 -0.41737 0.50352 -0.42338 0.52031 -0.42662 C 0.52734 -0.43102 0.53477 -0.43403 0.54141 -0.44005 C 0.54245 -0.44098 0.53919 -0.44237 0.53802 -0.44237 L 0.25911 -0.45093 C 0.18724 -0.44885 -0.00234 -0.4507 -0.09818 -0.42917 C -0.18021 -0.41065 -0.34362 -0.3625 -0.34362 -0.3625 C -0.31654 -0.31899 -0.33138 -0.33287 -0.27201 -0.33704 C -0.21654 -0.34098 -0.16107 -0.35024 -0.1056 -0.3551 C -0.07018 -0.35834 -0.03477 -0.35926 0.00078 -0.36112 L 0.10573 -0.37825 C 0.13906 -0.38287 0.17266 -0.38311 0.20599 -0.39028 C 0.29115 -0.40857 0.37591 -0.43311 0.46094 -0.45463 L 0.17122 -0.44491 C 0.14049 -0.44051 0.11016 -0.42894 0.07982 -0.41945 L -0.15339 -0.34422 C -0.18398 -0.33334 -0.21471 -0.31135 -0.24401 -0.29213 C -0.24284 -0.29005 -0.24219 -0.28565 -0.24063 -0.28612 C -0.13867 -0.30718 -0.03685 -0.33079 0.06484 -0.35625 C 0.15325 -0.37871 0.18932 -0.40348 0.28294 -0.45325 C 0.3362 -0.48172 0.32266 -0.47385 0.36823 -0.51274 C 0.22747 -0.525 0.22643 -0.5301 0.04297 -0.50556 C 0.01901 -0.50232 -0.00443 -0.49028 -0.02787 -0.48125 C -0.09141 -0.45672 -0.08346 -0.45787 -0.14245 -0.41945 C -0.15065 -0.40371 -0.16497 -0.39329 -0.16693 -0.37223 C -0.1681 -0.36065 -0.15378 -0.37014 -0.14727 -0.37084 C -0.11419 -0.37524 -0.08125 -0.38172 -0.04831 -0.38797 C -0.00833 -0.39537 0.06445 -0.41181 0.10365 -0.42315 C 0.15716 -0.4382 0.21081 -0.45255 0.26393 -0.47153 C 0.30977 -0.48797 0.44661 -0.51806 0.40026 -0.52963 C 0.30885 -0.55232 0.21575 -0.51436 0.12344 -0.50672 C 0.04349 -0.48403 -0.03815 -0.475 -0.11654 -0.43889 C -0.1862 -0.40672 -0.15352 -0.42269 -0.21471 -0.39144 C -0.18659 -0.37894 -0.20404 -0.38612 -0.13294 -0.40487 C -0.02656 -0.43264 0.07943 -0.46459 0.18555 -0.49468 C 0.23711 -0.50903 0.28932 -0.51829 0.34023 -0.53797 C 0.36706 -0.54838 0.44792 -0.5757 0.4207 -0.56945 C 0.30625 -0.54352 0.10755 -0.5007 -0.00534 -0.46783 C -0.0763 -0.44723 -0.14818 -0.43149 -0.21745 -0.39769 L -0.36875 -0.32362 C -0.36172 -0.31806 -0.35534 -0.30718 -0.34766 -0.30672 C -0.12031 -0.29422 -0.10534 -0.32431 0.1487 -0.38658 C 0.17838 -0.39399 0.2082 -0.39931 0.23802 -0.40602 L 0.37031 -0.4375 C 0.26536 -0.45417 0.322 -0.44723 0.11875 -0.44607 L -0.13698 -0.44121 C -0.15039 -0.4375 -0.22253 -0.42269 -0.23854 -0.40255 C -0.24362 -0.39607 -0.22695 -0.39352 -0.22083 -0.39283 C -0.17565 -0.38635 -0.13034 -0.38473 -0.08516 -0.38056 C -0.0513 -0.38287 0.03477 -0.38588 0.07917 -0.39514 C 0.09453 -0.39838 0.10963 -0.4044 0.12487 -0.40857 L 0.23867 -0.43889 C 0.24544 -0.44329 0.25286 -0.44584 0.25911 -0.45209 C 0.26094 -0.45394 0.25508 -0.45325 0.25299 -0.45325 L 0.18138 -0.4595 C 0.15911 -0.46088 0.13685 -0.46112 0.11458 -0.46181 C 0.03281 -0.45463 -0.04922 -0.45093 -0.13086 -0.44005 C -0.19766 -0.43102 -0.34401 -0.36459 -0.38516 -0.34792 C -0.23971 -0.3294 -0.31354 -0.33588 0.00547 -0.40718 C 0.05872 -0.41922 0.11133 -0.43959 0.16367 -0.46065 C 0.21432 -0.48102 0.26406 -0.50787 0.31432 -0.53102 C 0.32044 -0.5338 0.32669 -0.53588 0.33281 -0.53797 C 0.33346 -0.53889 0.33568 -0.54051 0.33477 -0.54051 C 0.23021 -0.53473 0.19596 -0.54005 0.10781 -0.51042 C 0.04531 -0.48912 -0.02292 -0.46598 -0.08451 -0.42917 C -0.11523 -0.41065 -0.14557 -0.39028 -0.17591 -0.36968 C -0.2043 -0.35047 -0.20195 -0.35162 -0.22227 -0.33102 C -0.23724 -0.29746 -0.22839 -0.32037 -0.16497 -0.32362 C -0.13633 -0.325 -0.10768 -0.3294 -0.07904 -0.33218 C 0.02682 -0.36181 -0.02044 -0.34121 0.06341 -0.38658 C -0.00508 -0.39885 0.01432 -0.39723 -0.11589 -0.37825 C -0.16016 -0.37176 -0.2043 -0.36065 -0.24818 -0.34792 C -0.28451 -0.33727 -0.32109 -0.32894 -0.35716 -0.31644 C -0.37904 -0.3088 -0.44414 -0.28473 -0.42201 -0.28727 C -0.35859 -0.29468 -0.29609 -0.31598 -0.23307 -0.33102 C -0.20807 -0.33681 -0.18307 -0.34399 -0.15807 -0.35024 C -0.10925 -0.36297 -0.05964 -0.36852 -0.01159 -0.38797 L 0.16237 -0.45811 C 0.16862 -0.46389 0.17331 -0.46644 0.15273 -0.46297 C 0.10911 -0.45579 0.06549 -0.44537 0.02187 -0.4375 C -0.15195 -0.40625 0.08203 -0.46875 -0.28633 -0.36366 C -0.31198 -0.35625 -0.31628 -0.35116 -0.33672 -0.33565 C -0.18073 -0.197 0.01159 -0.36968 0.18555 -0.39399 C 0.20703 -0.397 0.22838 -0.40463 0.24961 -0.41204 C 0.31784 -0.43612 0.30365 -0.42662 0.33477 -0.44977 C 0.3332 -0.45093 0.33177 -0.45371 0.33008 -0.45325 C 0.1332 -0.42593 0.0918 -0.43334 -0.08516 -0.34306 C -0.11289 -0.32894 -0.14076 -0.31575 -0.16836 -0.3007 C -0.17826 -0.29514 -0.2069 -0.28982 -0.19766 -0.28125 C -0.18477 -0.26922 -0.16862 -0.28519 -0.15404 -0.28727 C -0.12148 -0.30255 -0.08789 -0.31158 -0.05651 -0.33334 C -0.00534 -0.36899 0.04375 -0.41505 0.09687 -0.44005 C 0.15169 -0.46598 0.1543 -0.46783 0.22096 -0.49468 C 0.22266 -0.49514 0.21784 -0.4919 0.21615 -0.49098 C 0.21029 -0.48704 0.20443 -0.48311 0.19844 -0.4801 C 0.18633 -0.47385 0.17409 -0.46737 0.16159 -0.46297 C 0.12617 -0.45116 0.0901 -0.44399 0.05456 -0.43149 C -0.08255 -0.38357 -0.05065 -0.39352 -0.18333 -0.30186 C -0.18451 -0.29121 -0.18594 -0.28959 -0.17318 -0.28959 C -0.11445 -0.28959 -0.05586 -0.29375 0.00273 -0.29584 C 0.12708 -0.32524 0.17266 -0.33241 0.29727 -0.37709 C 0.30156 -0.37848 0.30508 -0.38426 0.30885 -0.38797 C 0.18906 -0.3963 0.08099 -0.40556 -0.04635 -0.38797 C -0.24245 -0.36065 -0.33828 -0.32917 -0.48932 -0.28125 C -0.45729 -0.27477 -0.48945 -0.28079 -0.4056 -0.28357 L -0.1349 -0.29213 L -0.24466 -0.18426 C -0.26432 -0.18056 -0.32175 -0.16112 -0.30339 -0.17338 C -0.24714 -0.21019 -0.10521 -0.26065 -0.04023 -0.29815 C 0.00729 -0.3257 0.05534 -0.35047 0.10234 -0.38056 C 0.13112 -0.39908 0.12943 -0.39723 0.14115 -0.41829 C 0.13346 -0.41945 0.12565 -0.42385 0.11797 -0.42176 C 0.08932 -0.41436 0.06107 -0.40232 0.03281 -0.39028 C 0.00664 -0.37917 -0.05169 -0.33588 -0.0668 -0.32362 C -0.10938 -0.28912 -0.10182 -0.29885 -0.12266 -0.26181 C -0.12201 -0.25857 -0.12253 -0.25232 -0.12057 -0.25209 C -0.05169 -0.24885 -0.03997 -0.26019 0.02669 -0.28496 C 0.0332 -0.29098 0.0401 -0.29607 0.04635 -0.30301 C 0.047 -0.30371 0.0457 -0.30556 0.04505 -0.30556 L -0.16771 -0.26297 C -0.17773 -0.25787 -0.18802 -0.25417 -0.19766 -0.24723 C -0.20755 -0.24028 -0.21745 -0.23241 -0.2263 -0.22176 C -0.22787 -0.21991 -0.22878 -0.21227 -0.22695 -0.21204 C -0.20742 -0.20996 -0.18789 -0.21459 -0.16836 -0.21575 L -0.0599 -0.26181 C 0.0375 -0.30672 0.12057 -0.34653 0.21419 -0.41343 C 0.25052 -0.43936 0.28503 -0.47246 0.32044 -0.50186 C 0.32331 -0.50672 0.33437 -0.52292 0.31237 -0.51528 C 0.28906 -0.50695 0.26654 -0.49329 0.24414 -0.4801 C 0.18411 -0.44422 0.12878 -0.38866 0.07227 -0.33936 C 0.03737 -0.27593 -0.00104 -0.21783 -0.03268 -0.14908 C -0.03802 -0.1375 -0.04206 -0.11505 -0.03607 -0.10417 C -0.02826 -0.08982 -0.0138 -0.09769 -0.00273 -0.09445 C 0.09075 -0.13102 0.05911 -0.11551 0.21341 -0.22176 C 0.23294 -0.23519 0.25117 -0.25417 0.27005 -0.27037 C 0.29075 -0.31713 0.32799 -0.35186 0.33203 -0.41088 C 0.33424 -0.44144 0.29818 -0.43056 0.28099 -0.42778 C 0.23594 -0.42084 0.19193 -0.4 0.14805 -0.38172 C 0.05078 -0.34144 -0.00872 -0.2845 -0.10833 -0.21088 C -0.15195 -0.14422 -0.20143 -0.08797 -0.23932 -0.01088 C -0.24479 0.00046 -0.23177 0.02152 -0.22357 0.0243 C -0.1944 0.03449 -0.16406 0.025 -0.13425 0.02546 C -0.09492 0.00648 0.02852 -0.03588 0.07578 -0.10186 C 0.1069 -0.14537 0.13125 -0.20278 0.15885 -0.25325 C 0.13568 -0.25649 0.11263 -0.26551 0.08932 -0.26297 C 0.0651 -0.26042 0.04128 -0.25 0.01784 -0.23889 C -0.14609 -0.15973 -0.14206 -0.15325 -0.29245 -0.04237 C -0.3026 -0.01204 -0.33646 0.02245 -0.32318 0.04861 C -0.3056 0.08287 -0.2707 0.05648 -0.24466 0.05092 C -0.19284 0.04004 -0.06836 -0.00255 -0.00677 -0.04352 C 0.03086 -0.06875 0.06693 -0.10093 0.10365 -0.12963 C 0.11159 -0.18866 0.12031 -0.19028 0.07227 -0.16737 C 0.07083 -0.16644 -0.07604 -0.08959 -0.10156 -0.06065 C -0.1375 -0.01945 -0.16875 0.0331 -0.20247 0.08009 C -0.18542 0.09282 -0.1875 0.0956 -0.16432 0.08495 C -0.05013 0.0324 -0.06068 0.03125 0.04909 -0.05325 C 0.06367 -0.08149 0.09792 -0.10093 0.09284 -0.1382 C 0.08789 -0.17362 0.05391 -0.16551 0.03346 -0.16852 C 0.01575 -0.17084 -0.00169 -0.16019 -0.01901 -0.15394 C -0.1625 -0.10278 -0.11771 -0.12292 -0.24544 -0.03519 C -0.26797 0.00208 -0.29531 0.0324 -0.20586 0.00115 C -0.16602 -0.01274 -0.12787 -0.03959 -0.08997 -0.06551 C 0.00612 -0.13102 -0.01159 -0.10973 0.03411 -0.18056 C 0.04414 -0.23403 0.047 -0.22176 -0.01836 -0.21088 C -0.0457 -0.20649 -0.13607 -0.14144 -0.14648 -0.1345 C -0.1556 -0.12246 -0.17617 -0.11783 -0.17383 -0.09815 C -0.17135 -0.07732 -0.15169 -0.07778 -0.13971 -0.07755 C -0.103 -0.07662 -0.06654 -0.08889 -0.02995 -0.09445 C 0.01341 -0.11482 0.05781 -0.12963 0.10026 -0.1551 C 0.12266 -0.16852 0.1444 -0.18681 0.16367 -0.21088 C 0.16654 -0.21459 0.16042 -0.22524 0.1569 -0.22547 C 0.08151 -0.23102 0.00599 -0.22709 -0.06953 -0.22778 C -0.0681 -0.2294 -0.06693 -0.23195 -0.06537 -0.23264 C -0.01263 -0.25973 0.04323 -0.27176 0.09349 -0.31158 C 0.09544 -0.3132 0.10182 -0.31667 0.09961 -0.31644 C 0.06836 -0.31204 0.03724 -0.30649 0.00625 -0.29931 C -0.04909 -0.28681 -0.21497 -0.24676 -0.15951 -0.25695 L -0.13971 -0.26065 L 0.19844 -0.39283 C 0.2026 -0.39422 0.19023 -0.38936 0.1862 -0.38797 C 0.14779 -0.37362 0.10963 -0.35695 0.07096 -0.34537 L -0.10013 -0.29445 C -0.14662 -0.28172 -0.19336 -0.27176 -0.23997 -0.2595 C -0.24974 -0.25672 -0.27917 -0.24838 -0.26927 -0.24977 C -0.20117 -0.25857 -0.13294 -0.26598 -0.06537 -0.28241 C 0.06367 -0.31389 0.19388 -0.33936 0.32044 -0.39399 C 0.32799 -0.39723 0.35065 -0.40579 0.34297 -0.40371 C 0.27292 -0.38334 0.2026 -0.36412 0.13294 -0.33936 C 0.10573 -0.32963 0.07852 -0.31899 0.05117 -0.31019 C -0.17188 -0.24051 -0.05065 -0.29306 -0.20247 -0.22061 C -0.13177 -0.21366 -0.18659 -0.21737 -0.01563 -0.27153 C 0.3069 -0.37362 0.11667 -0.32061 0.27005 -0.3625 C 0.26797 -0.36088 0.26602 -0.3588 0.26393 -0.35764 C 0.19792 -0.3176 0.10937 -0.2713 0.05117 -0.24723 C -0.02865 -0.21436 -0.10912 -0.18473 -0.19023 -0.1625 C -0.29648 -0.13311 -0.40378 -0.11598 -0.51055 -0.09213 C -0.52344 -0.08912 -0.56237 -0.08195 -0.54935 -0.08241 C -0.4569 -0.08473 -0.36445 -0.09283 -0.27201 -0.09815 L 0.03346 -0.14908 C 0.55013 -0.25162 0.29479 -0.23195 0.52982 -0.24607 C 0.48177 -0.11389 0.51263 -0.1875 0.29661 -0.1588 C -0.00208 -0.11899 -0.39818 -0.12477 -0.7 -0.12246 L 0.21953 -0.13334 C 0.34388 -0.14005 0.46771 -0.1632 0.59193 -0.17825 C 0.56419 -0.17014 0.53659 -0.1588 0.50872 -0.15394 C 0.01575 -0.06829 -0.04362 -0.11112 -0.71641 -0.11019 L -0.18203 -0.21088 C -0.07057 -0.23195 0.04167 -0.24051 0.15208 -0.27385 C 0.26693 -0.3088 0.61289 -0.37825 0.49635 -0.37825 L -0.4832 -0.37709 L 0.00417 -0.3963 C 0.44661 -0.43102 0.06758 -0.41991 0.37773 -0.42547 C 0.40534 -0.4132 0.41224 -0.41412 0.33008 -0.38172 C 0.26862 -0.35787 0.20638 -0.33959 0.14388 -0.32477 C -0.11888 -0.26297 -0.10208 -0.27778 -0.36406 -0.27524 L -0.49206 -0.26181 C -0.49727 -0.26112 -0.48164 -0.25973 -0.47643 -0.26065 C -0.43607 -0.26713 -0.39544 -0.27362 -0.35521 -0.28357 L 0.07435 -0.39885 L 0.24961 -0.44723 C 0.24544 -0.44607 0.24141 -0.44468 0.23737 -0.44375 L 0.06823 -0.40116 C -0.06484 -0.36366 -0.19987 -0.34213 -0.3306 -0.28357 L -0.43359 -0.2375 C -0.46354 -0.15186 -0.44531 -0.20996 -0.2849 -0.24977 C -0.15039 -0.28287 -0.01667 -0.32593 0.11732 -0.36482 C 0.19753 -0.3882 0.20247 -0.38658 0.16094 -0.38426 C -0.05456 -0.32848 0.15586 -0.38727 -0.11589 -0.29329 C -0.49297 -0.16297 -0.33385 -0.24237 -0.49479 -0.1588 C -0.47162 -0.15186 -0.46497 -0.14954 -0.42747 -0.1588 C -0.29596 -0.19121 -0.16406 -0.222 -0.03398 -0.27037 L 0.19713 -0.35625 L 0.20391 -0.3588 C 0.18555 -0.32616 0.19583 -0.34375 0.13294 -0.3176 C -0.06185 -0.23658 -0.27331 -0.1757 -0.46406 -0.06551 C -0.47318 -0.06019 -0.49844 -0.06112 -0.49141 -0.04977 C -0.48268 -0.03542 -0.46771 -0.05116 -0.45612 -0.05209 C -0.4125 -0.06227 -0.36862 -0.07084 -0.32513 -0.08241 C -0.20352 -0.11482 -0.07747 -0.15533 0.04297 -0.19885 C 0.20169 -0.25579 0.16393 -0.23959 0.2776 -0.29931 C 0.32187 -0.35857 0.28958 -0.31412 0.12409 -0.2801 C 0.06029 -0.2669 -0.00326 -0.24977 -0.0668 -0.23149 C -0.19909 -0.19352 -0.33138 -0.15209 -0.46016 -0.08473 C -0.50573 -0.06088 -0.54974 -0.02848 -0.5944 0.00115 C -0.60143 0.00601 -0.57956 -0.00487 -0.57253 -0.00973 C -0.54479 -0.02871 -0.5168 -0.04723 -0.48997 -0.07037 C -0.42409 -0.12709 -0.35951 -0.18658 -0.30807 -0.28241 C -0.2931 -0.31042 -0.2849 -0.34792 -0.27331 -0.38056 C -0.28177 -0.45787 -0.27461 -0.44838 -0.36745 -0.40255 C -0.44987 -0.36158 -0.58346 -0.21436 -0.65091 -0.14653 C -0.6612 -0.11899 -0.75651 0.06365 -0.71432 0.15046 C -0.70156 0.17662 -0.67526 0.15277 -0.65573 0.15393 C -0.43047 -0.00602 -0.34974 -0.02338 -0.16563 -0.30672 C -0.10052 -0.40695 -0.05521 -0.54237 0.0082 -0.64584 C 0.03333 -0.68681 0.15195 -0.78727 0.08594 -0.73079 C 0.0819 -0.68149 0.07578 -0.63241 0.0737 -0.58287 C 0.06107 -0.29028 0.04167 0.29583 0.04167 0.29583 C 0.03737 0.84606 0.03607 0.58912 0.04232 0.50069 C 0.0487 0.41134 0.05768 0.32245 0.06276 0.23287 C 0.07539 0.01319 0.08372 -0.20695 0.09544 -0.42662 C 0.10117 -0.53357 0.10872 -0.63982 0.11523 -0.74653 C 0.23945 -0.69399 0.17305 -0.74885 0.08659 -0.29098 C 0.01237 0.10254 -0.01914 0.1625 -0.13841 0.56134 C -0.27188 0.50902 -0.21393 0.57407 -0.17787 0.17338 C -0.12708 -0.39144 -0.1388 -0.26899 -0.075 -0.74653 C -0.04245 -0.6588 -0.04818 -0.69908 -0.07227 -0.53912 C -0.12383 -0.197 -0.15846 0 -0.2638 0.31273 C -0.2944 0.4037 -0.33789 0.47847 -0.375 0.56134 C -0.39518 0.53541 -0.42643 0.525 -0.43568 0.48379 C -0.47201 0.31898 -0.46445 -0.13565 -0.4655 -0.27385 C -0.46589 -0.40602 -0.46628 -0.53797 -0.4668 -0.67014 C -0.46693 -0.69144 -0.45833 -0.74792 -0.46758 -0.73426 C -0.47865 -0.71829 -0.47122 -0.68403 -0.47435 -0.65926 C -0.48099 -0.60602 -0.48542 -0.55116 -0.49688 -0.5007 C -0.59245 -0.07825 -0.60404 -0.06598 -0.71641 0.27777 C -0.71615 0.25949 -0.71732 0.24097 -0.71576 0.22314 C -0.68581 -0.1007 -0.62162 -0.74653 -0.62162 -0.74653 C -0.55938 -0.72639 -0.49167 -0.73519 -0.4349 -0.68588 C -0.34753 -0.61019 -0.28789 -0.33519 -0.25156 -0.20857 C -0.2388 -0.10024 -0.22135 0.00671 -0.21341 0.11643 C -0.20716 0.20023 -0.21185 0.28541 -0.20925 0.3699 C -0.20794 0.41088 -0.20469 0.45162 -0.20182 0.49213 C -0.20143 0.49606 -0.20039 0.49953 -0.19974 0.50324 C -0.19766 0.49351 -0.19544 0.48379 -0.19362 0.47407 C -0.18815 0.44629 -0.18464 0.41713 -0.17787 0.3905 C -0.14505 0.26018 -0.075 0.0037 -0.075 0.0037 C -0.07331 -0.01528 -0.07057 -0.03403 -0.07018 -0.05325 C -0.07005 -0.05625 -0.07201 -0.05996 -0.07357 -0.05926 C -0.07552 -0.05857 -0.07591 -0.05371 -0.07695 -0.05093 C -0.10443 0.14768 -0.07383 -0.08612 -0.10977 0.36504 L -0.12057 0.50185 C -0.12083 0.51481 -0.12279 0.528 -0.12135 0.54074 C -0.12083 0.5449 -0.11745 0.54722 -0.11523 0.54675 C -0.10951 0.54583 -0.10417 0.54074 -0.09883 0.53703 C -0.09648 0.53541 -0.08255 0.52476 -0.07904 0.52013 C -0.07031 0.50856 -0.06042 0.49907 -0.05378 0.48379 C -0.04219 0.45717 -0.00052 0.39675 -0.01901 0.4037 L -0.02865 0.4074 C -0.03737 0.41643 -0.03984 0.41759 -0.01497 0.40625 C -0.0069 0.40254 0.00065 0.3949 0.00885 0.39282 C 0.26094 0.32731 0.17865 0.36875 0.35599 0.29699 C 0.36445 0.29351 0.37279 0.28819 0.38112 0.28379 C 0.3431 0.27106 0.35534 0.27361 0.28034 0.28495 C 0.27734 0.28541 0.27578 0.29143 0.27344 0.29467 C 0.27526 0.29907 0.27669 0.30416 0.27891 0.30787 C 0.28021 0.31018 0.2819 0.31203 0.28372 0.31273 C 0.28437 0.31296 0.28463 0.31134 0.28503 0.31041 C 0.28737 0.30555 0.28958 0.30069 0.29193 0.29583 C 0.29193 0.29537 0.29661 0.26342 0.29193 0.25949 C 0.28945 0.2574 0.28737 0.26435 0.28503 0.26666 C 0.28346 0.27615 0.2806 0.28495 0.28034 0.29467 C 0.28008 0.30069 0.28047 0.30995 0.28372 0.31157 C 0.28776 0.31365 0.29141 0.30509 0.29531 0.30185 C 0.2957 0.29421 0.29661 0.28773 0.29531 0.28009 C 0.29492 0.27777 0.29388 0.27615 0.29323 0.27407 C 0.29049 0.27731 0.28698 0.27916 0.28503 0.28379 C 0.28385 0.28657 0.28463 0.29097 0.28437 0.29467 C 0.28424 0.29699 0.28229 0.30162 0.28372 0.30185 C 0.2862 0.30231 0.28828 0.29791 0.29049 0.29583 C 0.29075 0.29305 0.29258 0.28588 0.29115 0.28726 C 0.28437 0.29467 0.28633 0.29745 0.28841 0.303 C 0.2901 0.29814 0.29206 0.29351 0.29193 0.28726 C 0.2918 0.28472 0.29049 0.2824 0.28984 0.28009 C 0.28776 0.28842 0.28346 0.29814 0.28776 0.30787 C 0.28854 0.30972 0.2901 0.30555 0.29115 0.30439 C 0.29284 0.29444 0.29466 0.29027 0.29193 0.28009 C 0.29141 0.2787 0.29141 0.28333 0.29115 0.28495 C 0.29062 0.28981 0.29023 0.29467 0.28984 0.29953 C 0.2944 0.30046 0.29922 0.30463 0.2987 0.28865 C 0.29857 0.28518 0.29596 0.28379 0.29453 0.28125 C 0.28893 0.29143 0.28841 0.28865 0.28776 0.303 C 0.28776 0.30439 0.28828 0.30555 0.28841 0.30671 C 0.29193 0.30347 0.29635 0.30254 0.2987 0.29699 C 0.3 0.29421 0.29935 0.28703 0.29727 0.28611 C 0.29492 0.28495 0.29323 0.29097 0.29115 0.29351 C 0.28958 0.29791 0.28646 0.30138 0.28646 0.30671 C 0.28646 0.32615 0.29596 0.30671 0.29596 0.30671 C 0.29479 0.29953 0.29518 0.29074 0.29258 0.28495 C 0.29141 0.28263 0.28867 0.28588 0.28776 0.28865 C 0.2862 0.29305 0.28646 0.29907 0.28568 0.30439 C 0.28646 0.30763 0.2862 0.31203 0.28776 0.31412 C 0.28867 0.31527 0.28997 0.31203 0.29049 0.31041 C 0.29141 0.30787 0.29141 0.30463 0.29193 0.30185 C 0.29049 0.29953 0.28971 0.29467 0.28776 0.29467 C 0.28268 0.29467 0.28242 0.30138 0.28164 0.30671 C 0.28203 0.30763 0.28242 0.30925 0.28294 0.30925 C 0.28815 0.3081 0.28854 0.30046 0.29049 0.29351 C 0.28958 0.29027 0.28984 0.28402 0.28776 0.28379 C 0.28281 0.28333 0.27461 0.2912 0.27891 0.30185 C 0.27995 0.30439 0.28203 0.30439 0.28372 0.30555 C 0.30169 0.2868 0.28659 0.29606 0.29388 0.303 C 0.29557 0.30463 0.29753 0.30393 0.29935 0.30439 C 0.30052 0.30277 0.30221 0.30185 0.30273 0.29953 C 0.30404 0.29421 0.30365 0.27824 0.30143 0.27407 C 0.29974 0.27083 0.29687 0.27152 0.29453 0.27037 C 0.29284 0.27152 0.29062 0.27175 0.28919 0.27407 C 0.28581 0.27963 0.28568 0.28518 0.28503 0.29213 C 0.28555 0.29305 0.28581 0.29513 0.28646 0.29467 C 0.29687 0.2875 0.29596 0.28726 0.30078 0.27523 C 0.29961 0.27453 0.29844 0.27222 0.29727 0.27291 C 0.29531 0.27407 0.29414 0.27754 0.29258 0.28009 C 0.29115 0.2824 0.28659 0.28726 0.28841 0.28726 C 0.29128 0.28726 0.29349 0.2824 0.29596 0.28009 C 0.29635 0.27569 0.29779 0.26875 0.29453 0.2655 C 0.29375 0.26458 0.29284 0.26713 0.29193 0.26805 C 0.28867 0.27546 0.29049 0.27384 0.28919 0.26805 C 0.2888 0.26666 0.28828 0.2655 0.28776 0.26435 C 0.2849 0.27476 0.28372 0.27592 0.28984 0.29351 C 0.29075 0.29606 0.29115 0.28773 0.29193 0.28495 C 0.29167 0.28171 0.29297 0.27592 0.29115 0.27523 C 0.28568 0.27314 0.28542 0.28518 0.28503 0.28981 C 0.29635 0.30185 0.28112 0.2875 0.29193 0.29213 C 0.29284 0.29259 0.29297 0.29513 0.29388 0.29583 C 0.29518 0.29675 0.29661 0.29675 0.29805 0.29699 C 0.30182 0.29583 0.30586 0.29513 0.30963 0.29351 C 0.31406 0.29143 0.31992 0.28703 0.32461 0.28379 C 0.32409 0.2824 0.32409 0.28009 0.32318 0.28009 C 0.18737 0.29583 0.21823 0.29097 0.10846 0.32384 C 0.07812 0.35463 0.09753 0.33379 0.19102 0.29583 C 0.32565 0.2412 0.2819 0.26805 0.36484 0.20856 C 0.23997 0.14791 0.4112 0.22777 0.01784 0.25463 L -0.01771 0.25694 C 0.03516 0.24629 0.0651 0.23981 0.1276 0.23287 C 0.14505 0.23078 0.1625 0.23194 0.18008 0.23148 C 0.12344 0.23564 -0.0026 0.34189 0.01029 0.24375 C 0.02435 0.13657 0.13164 0.19722 0.18958 0.15879 L 0.2612 0.11157 C 0.24479 0.11111 0.22838 0.10717 0.21211 0.11041 C 0.10052 0.13194 -0.12201 0.18541 -0.12201 0.18541 C -0.12682 0.18472 -0.14102 0.18449 -0.13633 0.1831 C -0.01784 0.14814 0.21953 0.08495 0.21953 0.08495 C 0.24284 0.07083 0.26706 0.06157 0.28919 0.04259 C 0.29271 0.03935 0.28216 0.03356 0.27825 0.03402 C 0.24154 0.03703 0.20495 0.04513 0.16849 0.05208 C 0.13867 0.0581 0.10911 0.07453 0.07917 0.07268 C 0.05586 0.07129 0.125 0.05694 0.14805 0.05092 C 0.17721 0.04328 0.20664 0.03796 0.23594 0.03148 C 0.25586 0.03425 0.25469 0.03009 0.21758 0.08125 C 0.20846 0.09375 0.17982 0.12685 0.1875 0.11157 C 0.23711 0.01435 0.23385 0.01782 0.26602 -0.01088 C 0.26341 0.00717 0.25456 0.06851 0.25508 0.07638 C 0.2556 0.08588 0.26276 0.08935 0.26667 0.09583 C 0.31588 0.07106 0.33789 0.07407 0.37096 -0.01575 C 0.38125 -0.04352 0.38008 -0.08033 0.38463 -0.11274 C 0.37956 -0.12639 0.37825 -0.14862 0.36953 -0.15394 C 0.33906 -0.17223 0.29128 -0.08658 0.27891 -0.07037 C 0.27227 -0.04075 0.25977 -0.01343 0.25911 0.01828 C 0.25768 0.09791 0.31341 0.08101 0.3362 0.08611 C 0.36523 0.06504 0.39831 0.05671 0.42344 0.02314 C 0.43359 0.00949 0.43932 -0.02362 0.43229 -0.04237 C 0.42148 -0.07153 0.39779 -0.07547 0.38047 -0.09213 C 0.35208 -0.09005 0.32279 -0.09862 0.29531 -0.08612 C 0.28229 -0.0801 0.21875 -0.02593 0.25026 0.03287 C 0.28776 0.10231 0.34505 0.0831 0.39075 0.08379 C 0.40365 0.05995 0.42721 0.04513 0.42956 0.01226 C 0.43463 -0.05672 0.38177 -0.09769 0.35937 -0.12246 C 0.35169 -0.1176 0.33997 -0.12084 0.3362 -0.10787 C 0.32461 -0.06852 0.31393 0.02685 0.34297 0.06319 C 0.35755 0.08101 0.3776 0.07685 0.39479 0.08379 C 0.41341 0.0699 0.43607 0.06713 0.45078 0.04259 C 0.46602 0.01666 0.46198 -0.08056 0.44661 -0.10186 C 0.43177 -0.12246 0.40977 -0.11551 0.39141 -0.12246 C 0.36523 -0.08681 0.33411 -0.06065 0.31302 -0.01575 C 0.30547 0.00023 0.28346 0.09305 0.30547 0.12361 C 0.31211 0.13287 0.32227 0.12685 0.33073 0.12847 C 0.37161 0.08333 0.38034 0.09444 0.39206 0.01342 C 0.39323 0.00532 0.38984 -0.00278 0.38867 -0.01088 C 0.38164 -0.00602 0.37253 -0.00625 0.36758 0.0037 C 0.32865 0.08101 0.33268 0.08217 0.32591 0.15763 C 0.3319 0.17083 0.33177 0.17476 0.34232 0.13819 C 0.34792 0.11898 0.35 0.09699 0.35391 0.07638 C 0.35443 0.0655 0.36094 0.03935 0.35534 0.04375 C 0.31953 0.07106 0.32161 0.12893 0.3151 0.18425 C 0.31914 0.1912 0.32174 0.20324 0.32734 0.20486 C 0.35977 0.21458 0.37643 0.16319 0.39687 0.12986 C 0.39961 0.11319 0.42435 0.03796 0.39479 0.02314 C 0.38529 0.01828 0.37526 0.02963 0.36549 0.03287 C 0.34336 0.09004 0.32148 0.11481 0.35325 0.19513 C 0.36237 0.21851 0.3819 0.22037 0.39622 0.23287 C 0.41849 0.22546 0.44284 0.22916 0.46302 0.21088 C 0.50169 0.17615 0.51055 0.11319 0.49713 0.0449 C 0.4944 0.03125 0.48346 0.02963 0.47669 0.02175 C 0.46615 0.03078 0.45338 0.03379 0.44531 0.04861 C 0.425 0.08541 0.40521 0.14722 0.42891 0.19768 C 0.43516 0.21088 0.44805 0.20416 0.45755 0.2074 C 0.47227 0.19675 0.48867 0.19166 0.50182 0.17592 C 0.50599 0.17106 0.50911 0.15578 0.50521 0.15046 C 0.49922 0.14189 0.48984 0.14884 0.48203 0.14791 C 0.44479 0.17662 0.40651 0.20115 0.37031 0.23402 C 0.33594 0.26527 0.35 0.25925 0.33073 0.2655 C 0.32956 0.26412 0.3207 0.25416 0.32187 0.24976 C 0.32292 0.2456 0.32682 0.24745 0.32943 0.24606 C 0.35716 0.24814 0.46354 0.2537 0.25443 0.26666 C 0.1431 0.27361 0.03164 0.27152 -0.07969 0.27407 C -0.10378 0.278 -0.12813 0.2787 -0.15195 0.28611 C -0.15938 0.28842 -0.13698 0.28981 -0.12943 0.28981 L 0.10508 0.28611 C 0.12279 0.28541 0.14062 0.27916 0.1582 0.28379 C 0.16823 0.28634 0.13828 0.28981 0.12825 0.29213 L 0.05117 0.31041 L -0.03672 0.33333 C -0.04766 0.33634 -0.05898 0.3368 -0.06953 0.34305 C -0.07591 0.34699 -0.05586 0.34143 -0.04909 0.34074 L 0.04232 0.31643 C 0.05365 0.31365 0.08763 0.30486 0.07643 0.30925 C 0.05456 0.31736 0.03242 0.32291 0.01029 0.32847 C -0.08242 0.35208 -0.17565 0.36851 -0.26784 0.39652 C -0.27721 0.3993 -0.30521 0.40671 -0.29583 0.40486 C -0.26784 0.39953 -0.23997 0.39143 -0.21198 0.38564 L -0.03945 0.35046 C 0.00872 0.4162 -0.00638 0.38148 -0.12604 0.41111 C -0.26393 0.44513 -0.26289 0.44213 -0.3763 0.45463 C -0.33854 0.44375 -0.30104 0.43125 -0.26315 0.42199 L -0.0013 0.35763 C 0.01667 0.3456 0.03203 0.3412 0 0.34074 L -0.32109 0.33819 C -0.33672 0.32986 -0.38177 0.32893 -0.3681 0.31273 C -0.33542 0.2743 -0.29206 0.278 -0.2543 0.25949 C -0.24688 0.25578 -0.22474 0.24467 -0.23242 0.24606 C -0.25703 0.25069 -0.28112 0.26111 -0.30534 0.26921 C -0.40859 0.3037 -0.35716 0.2912 -0.41042 0.303 C -0.29557 0.23726 -0.47357 0.33865 -0.27409 0.23032 C -0.18581 0.18263 -0.21042 0.20092 -0.16159 0.16018 C -0.18672 0.15023 -0.16745 0.15555 -0.22227 0.19768 C -0.23099 0.20439 -0.23945 0.21226 -0.24818 0.21944 C -0.24922 0.22199 -0.24974 0.22708 -0.25156 0.22685 C -0.25339 0.22638 -0.25313 0.22083 -0.2543 0.21828 C -0.25495 0.21666 -0.25612 0.21597 -0.25703 0.21458 C -0.25807 0.21273 -0.25885 0.21064 -0.25977 0.20856 C -0.26016 0.20463 -0.2612 0.20046 -0.26107 0.19652 C -0.26081 0.18194 -0.25859 0.16713 -0.25768 0.15277 C -0.25716 0.14398 -0.2569 0.13495 -0.25625 0.12615 C -0.25469 0.10046 -0.25065 0.05532 -0.24883 0.03287 C -0.24857 0.01944 -0.24935 0.00601 -0.24818 -0.00718 C -0.2474 -0.01551 -0.2474 0.00972 -0.2474 0.01828 C -0.24766 0.08657 -0.24831 0.15486 -0.24883 0.22314 C -0.24935 0.21828 -0.25287 0.18564 -0.25287 0.18194 C -0.25365 0.13634 -0.25339 0.0905 -0.25352 0.0449 C -0.25313 0.03402 -0.25287 0.02314 -0.25221 0.01226 C -0.25208 0.01088 -0.25182 0.00972 -0.25156 0.00856 C -0.25065 0.00532 -0.24935 0.003 -0.2474 0.00115 C -0.24662 0.00046 -0.24557 0.00046 -0.24466 0 C -0.24401 -0.00024 -0.24336 -0.0007 -0.24271 -0.00116 C -0.22852 0.00208 -0.22031 0 -0.20925 0.00972 C -0.20651 0.01226 -0.20339 0.01713 -0.20104 0.0206 C -0.20039 0.02338 -0.19909 0.02615 -0.19909 0.02916 C -0.19909 0.05115 -0.20482 0.05648 -0.21406 0.07268 C -0.22096 0.08518 -0.22656 0.09305 -0.23516 0.10069 C -0.23893 0.10393 -0.24284 0.10625 -0.24675 0.10925 C -0.23529 0.11828 -0.22852 0.12268 -0.21745 0.13588 C -0.20599 0.1493 -0.18398 0.17824 -0.18398 0.17824 C -0.18242 0.17592 -0.18047 0.17407 -0.1793 0.17106 C -0.17826 0.16851 -0.17891 0.16018 -0.17787 0.1625 C -0.16927 0.1831 -0.18412 0.17175 -0.17318 0.17824 C -0.17148 0.17777 -0.16979 0.17824 -0.16836 0.17708 C -0.16589 0.175 -0.16367 0.17175 -0.16159 0.16851 C -0.15912 0.16481 -0.15664 0.16088 -0.15469 0.15648 C -0.1526 0.15162 -0.15091 0.14606 -0.14922 0.14074 C -0.14479 0.12662 -0.14492 0.12476 -0.1418 0.10925 C -0.14102 0.09953 -0.13945 0.08981 -0.13971 0.08009 C -0.14037 0.05833 -0.14206 0.03125 -0.15065 0.01342 C -0.15195 0.01064 -0.15313 0.00717 -0.15469 0.00486 C -0.15586 0.00324 -0.15742 0.00254 -0.15885 0.00115 C -0.16784 0.00324 -0.16458 0 -0.17044 0.02175 C -0.17253 0.02963 -0.17435 0.03773 -0.17591 0.04606 C -0.17852 0.06088 -0.17943 0.07708 -0.1806 0.09213 C -0.18021 0.10023 -0.18008 0.10856 -0.1793 0.11643 C -0.17839 0.12384 -0.17266 0.1449 -0.17109 0.14907 C -0.16888 0.15509 -0.16836 0.15856 -0.16432 0.16134 C -0.16211 0.16273 -0.15977 0.16296 -0.15742 0.16365 C -0.1543 0.16319 -0.15091 0.16412 -0.14792 0.1625 C -0.1457 0.16134 -0.14414 0.15787 -0.14245 0.15532 C -0.13268 0.14004 -0.13086 0.13842 -0.12539 0.11875 C -0.12122 0.10393 -0.11784 0.08865 -0.11523 0.07268 C -0.11432 0.06805 -0.11393 0.06296 -0.11315 0.05833 C -0.11107 0.04652 -0.10794 0.03518 -0.10625 0.02314 C -0.10482 0.01203 -0.1056 0.01643 -0.1043 0.00972 C -0.10443 0.02268 -0.10443 0.03564 -0.10495 0.04861 C -0.10534 0.0574 -0.10768 0.06643 -0.10703 0.07523 C -0.10469 0.10162 -0.09974 0.12685 -0.09609 0.15277 C -0.08633 0.15208 -0.08073 0.16018 -0.07904 0.1456 C -0.07865 0.14143 -0.07865 0.1375 -0.07839 0.13333 C -0.07865 0.12986 -0.07813 0.12569 -0.07904 0.12245 C -0.08034 0.11782 -0.08242 0.11412 -0.08451 0.11041 C -0.08854 0.10277 -0.09297 0.09629 -0.09818 0.09097 C -0.09922 0.08981 -0.10039 0.08935 -0.10156 0.08865 C -0.1 0.08773 -0.09844 0.0868 -0.09675 0.08611 C -0.09544 0.08564 -0.09401 0.08541 -0.09271 0.08495 C -0.08763 0.08263 -0.08477 0.08101 -0.08034 0.07638 C -0.07982 0.07592 -0.07943 0.07476 -0.07904 0.07407 C -0.0763 0.06412 -0.07656 0.06759 -0.07969 0.04976 C -0.07995 0.04814 -0.08112 0.04745 -0.08177 0.04606 C -0.08438 0.04074 -0.08398 0.03865 -0.08854 0.03518 C -0.09076 0.03356 -0.09766 0.03217 -0.09544 0.03287 C -0.08854 0.03472 -0.08177 0.03726 -0.075 0.03888 C -0.07018 0.04004 -0.06537 0.0405 -0.06068 0.0412 C -0.0474 0.05185 -0.02956 0.05208 -0.02109 0.07268 C -0.01367 0.09074 -0.02083 0.11713 -0.02044 0.13935 C -0.02031 0.14398 -0.01797 0.14953 -0.01966 0.15277 C -0.02135 0.15578 -0.02057 0.14467 -0.02109 0.14074 C -0.02057 0.12291 -0.02018 0.10509 -0.01966 0.08726 C -0.01927 0.07199 -0.02318 0.05416 -0.01836 0.0412 C -0.01563 0.03379 -0.00833 0.04282 -0.00339 0.04375 L 0.00547 0.0449 C 0.00625 0.04537 0.0069 0.04583 0.00755 0.04606 C 0.01497 0.04838 0.02318 0.04629 0.03008 0.05208 C 0.03216 0.05393 0.02904 0.06018 0.02865 0.06435 C 0.02812 0.07152 0.02773 0.07893 0.02734 0.08611 C 0.0276 0.09328 0.02747 0.10069 0.02799 0.10787 C 0.02812 0.10972 0.02865 0.11157 0.02943 0.11273 C 0.02982 0.11365 0.03073 0.11365 0.03138 0.11388 C 0.03346 0.11481 0.03555 0.11574 0.0375 0.11643 C 0.0401 0.11736 0.04258 0.11805 0.04505 0.11875 C 0.05833 0.11365 0.06445 0.11458 0.075 0.09699 C 0.07799 0.09213 0.07917 0.08495 0.08125 0.07893 C 0.08346 0.06203 0.08555 0.05185 0.08463 0.03402 C 0.08437 0.02847 0.0832 0.02314 0.0819 0.01828 C 0.08112 0.01504 0.07982 0.01226 0.07852 0.00972 C 0.07773 0.00833 0.07669 0.0074 0.07578 0.00601 C 0.06732 0.01296 0.0582 0.01759 0.05052 0.02662 C 0.04544 0.03287 0.04219 0.04282 0.03828 0.05092 C 0.02786 0.07245 0.03073 0.06481 0.02526 0.08726 C 0.02461 0.10092 0.02344 0.1081 0.02734 0.12245 C 0.02812 0.12569 0.03034 0.12708 0.03216 0.12847 C 0.0418 0.13634 0.05234 0.1375 0.06276 0.14074 L 0.0832 0.13935 C 0.08542 0.13865 0.08711 0.13495 0.08867 0.13217 C 0.09362 0.12361 0.09922 0.11574 0.10299 0.10555 C 0.10573 0.09814 0.10872 0.0912 0.1112 0.08379 C 0.11263 0.07939 0.11328 0.07476 0.11458 0.07037 C 0.11836 0.0581 0.1224 0.04606 0.12617 0.03402 C 0.1319 0.01574 0.12825 0.02615 0.13294 0.01342 C 0.1332 0.0118 0.13372 0.00694 0.13372 0.00856 C 0.13164 0.06643 0.13008 0.1243 0.12682 0.18194 C 0.12435 0.22615 0.11979 0.2699 0.11667 0.31412 C 0.11497 0.33657 0.11419 0.35925 0.1125 0.38194 C 0.11211 0.37338 0.11107 0.36504 0.1112 0.35648 C 0.11185 0.30856 0.11276 0.29629 0.11797 0.25578 C 0.12148 0.2287 0.12474 0.20138 0.12891 0.17453 C 0.13646 0.12523 0.13281 0.14791 0.13984 0.10671 C 0.1401 0.103 0.14023 0.09953 0.14049 0.09583 C 0.14062 0.09328 0.14128 0.09097 0.14115 0.08865 C 0.13997 0.06412 0.13958 0.07615 0.13711 0.05833 C 0.13646 0.05393 0.13633 0.0493 0.13568 0.0449 C 0.13542 0.04282 0.13477 0.04097 0.13437 0.03888 C 0.13411 0.03726 0.13385 0.03564 0.13372 0.03402 C 0.13411 0.02963 0.13307 0.02361 0.13503 0.0206 C 0.13711 0.01759 0.14049 0.01944 0.14323 0.01944 C 0.1569 0.01944 0.17044 0.02013 0.18411 0.0206 C 0.18437 0.02222 0.1845 0.02384 0.18477 0.02546 C 0.18542 0.0287 0.18685 0.03171 0.18685 0.03518 C 0.18711 0.04537 0.18581 0.05532 0.18346 0.06435 C 0.18255 0.06782 0.17643 0.0912 0.17318 0.09699 C 0.17213 0.09907 0.17109 0.10115 0.16979 0.103 C 0.16901 0.10439 0.16602 0.1074 0.1651 0.10787 C 0.16354 0.10879 0.16185 0.10856 0.16029 0.10925 C 0.1569 0.11018 0.15338 0.11088 0.15 0.11273 C 0.14779 0.11412 0.1487 0.11388 0.14727 0.11388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512" y="410632"/>
            <a:ext cx="8534400" cy="1507067"/>
          </a:xfrm>
        </p:spPr>
        <p:txBody>
          <a:bodyPr/>
          <a:lstStyle/>
          <a:p>
            <a:r>
              <a:rPr lang="en-US" dirty="0" smtClean="0"/>
              <a:t>REELS</a:t>
            </a:r>
            <a:r>
              <a:rPr lang="en-US" dirty="0"/>
              <a:t>!!!! 😭🙏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16200000">
            <a:off x="1360489" y="-2656418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endParaRPr lang="ru-RU" dirty="0"/>
          </a:p>
        </p:txBody>
      </p:sp>
      <p:pic>
        <p:nvPicPr>
          <p:cNvPr id="5" name="Егор Куцерубов и Аргиров Дени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0250" y="2296715"/>
            <a:ext cx="7753350" cy="4361259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715222" y="683291"/>
                <a:ext cx="4219131" cy="7479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den>
                                  </m:f>
                                </m:e>
                              </m:func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222" y="683291"/>
                <a:ext cx="4219131" cy="747967"/>
              </a:xfrm>
              <a:prstGeom prst="rect">
                <a:avLst/>
              </a:prstGeom>
              <a:blipFill>
                <a:blip r:embed="rId5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81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25" y="765175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69" y="-328611"/>
            <a:ext cx="1598612" cy="159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822854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47" y="798513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2" y="3251200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12" y="2397125"/>
            <a:ext cx="2395537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449" y="124355"/>
            <a:ext cx="10509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567" y="3003019"/>
            <a:ext cx="1972206" cy="19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403271"/>
      </p:ext>
    </p:extLst>
  </p:cSld>
  <p:clrMapOvr>
    <a:masterClrMapping/>
  </p:clrMapOvr>
  <p:transition spd="slow">
    <p:comb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527</TotalTime>
  <Words>121</Words>
  <Application>Microsoft Office PowerPoint</Application>
  <PresentationFormat>Широкоэкранный</PresentationFormat>
  <Paragraphs>21</Paragraphs>
  <Slides>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Century Gothic</vt:lpstr>
      <vt:lpstr>Wingdings</vt:lpstr>
      <vt:lpstr>Wingdings 3</vt:lpstr>
      <vt:lpstr>Сектор</vt:lpstr>
      <vt:lpstr>MAXtube-лучшая альтернатива youtube</vt:lpstr>
      <vt:lpstr>Эта смена</vt:lpstr>
      <vt:lpstr>Чем мы пользовались</vt:lpstr>
      <vt:lpstr>Что мы делали</vt:lpstr>
      <vt:lpstr>фотографии</vt:lpstr>
      <vt:lpstr>Видео</vt:lpstr>
      <vt:lpstr>REELS!!!! 😭🙏</vt:lpstr>
      <vt:lpstr>Спасибо за внимание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BLUETUBE-лучшая альтернатива youtube</dc:title>
  <dc:creator>gt</dc:creator>
  <cp:lastModifiedBy>gt</cp:lastModifiedBy>
  <cp:revision>13</cp:revision>
  <dcterms:created xsi:type="dcterms:W3CDTF">2026-08-06T03:23:22Z</dcterms:created>
  <dcterms:modified xsi:type="dcterms:W3CDTF">2026-08-07T06:32:11Z</dcterms:modified>
</cp:coreProperties>
</file>