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31" autoAdjust="0"/>
    <p:restoredTop sz="94660"/>
  </p:normalViewPr>
  <p:slideViewPr>
    <p:cSldViewPr snapToGrid="0">
      <p:cViewPr>
        <p:scale>
          <a:sx n="100" d="100"/>
          <a:sy n="100" d="100"/>
        </p:scale>
        <p:origin x="72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489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41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091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802082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1373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91842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7345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7785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277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096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933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379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625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667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149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217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223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4C7B633-BC6C-4935-82AB-E68A54CEBDD5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99C5151-9033-44B8-8B20-9F43376F9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1727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1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u="sng" cap="none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MAXtube</a:t>
            </a:r>
            <a:r>
              <a:rPr lang="ru-RU" i="1" dirty="0" smtClean="0"/>
              <a:t>-лучшая альтернатива </a:t>
            </a:r>
            <a:r>
              <a:rPr lang="en-US" i="1" dirty="0" err="1" smtClean="0"/>
              <a:t>youtube</a:t>
            </a:r>
            <a:endParaRPr lang="ru-RU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Сделал </a:t>
            </a:r>
            <a:r>
              <a:rPr lang="ru-RU" b="1" dirty="0" err="1" smtClean="0"/>
              <a:t>Аргиров</a:t>
            </a:r>
            <a:r>
              <a:rPr lang="ru-RU" b="1" dirty="0" smtClean="0"/>
              <a:t> Денис</a:t>
            </a:r>
            <a:endParaRPr lang="ru-RU" b="1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86" y="160337"/>
            <a:ext cx="10666413" cy="168751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13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685800"/>
            <a:ext cx="8534400" cy="1507067"/>
          </a:xfrm>
        </p:spPr>
        <p:txBody>
          <a:bodyPr/>
          <a:lstStyle/>
          <a:p>
            <a:r>
              <a:rPr lang="ru-RU" b="1" i="1" dirty="0" smtClean="0"/>
              <a:t>Эта смена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1857894"/>
            <a:ext cx="8534400" cy="3615267"/>
          </a:xfrm>
        </p:spPr>
        <p:txBody>
          <a:bodyPr/>
          <a:lstStyle/>
          <a:p>
            <a:r>
              <a:rPr lang="ru-RU" dirty="0" smtClean="0"/>
              <a:t>На этой смене мы учились пользоваться ИИ!!!! Мы узнали как обучаются модели ИИ и еще что то</a:t>
            </a:r>
            <a:r>
              <a:rPr lang="en-US" dirty="0" smtClean="0"/>
              <a:t>.</a:t>
            </a: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495550" y="810182"/>
            <a:ext cx="479618" cy="923330"/>
          </a:xfrm>
          <a:prstGeom prst="rect">
            <a:avLst/>
          </a:prstGeom>
          <a:noFill/>
        </p:spPr>
        <p:txBody>
          <a:bodyPr wrap="none" rtlCol="0">
            <a:prstTxWarp prst="textArchUpPour">
              <a:avLst/>
            </a:prstTxWarp>
            <a:spAutoFit/>
          </a:bodyPr>
          <a:lstStyle/>
          <a:p>
            <a:r>
              <a:rPr lang="ru-RU" sz="5400" dirty="0" smtClean="0"/>
              <a:t>*</a:t>
            </a:r>
            <a:endParaRPr lang="ru-RU" sz="5400" dirty="0"/>
          </a:p>
        </p:txBody>
      </p:sp>
      <p:sp>
        <p:nvSpPr>
          <p:cNvPr id="5" name="TextBox 4"/>
          <p:cNvSpPr txBox="1"/>
          <p:nvPr/>
        </p:nvSpPr>
        <p:spPr>
          <a:xfrm>
            <a:off x="2876550" y="810182"/>
            <a:ext cx="1051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Wingdings" panose="05000000000000000000" pitchFamily="2" charset="2"/>
              </a:rPr>
              <a:t></a:t>
            </a:r>
            <a:r>
              <a:rPr lang="ru-RU" i="1" dirty="0" err="1" smtClean="0">
                <a:sym typeface="Wingdings" panose="05000000000000000000" pitchFamily="2" charset="2"/>
              </a:rPr>
              <a:t>павук</a:t>
            </a:r>
            <a:endParaRPr lang="ru-RU" i="1" dirty="0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120" y="103419"/>
            <a:ext cx="3277480" cy="326018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649" y="4200727"/>
            <a:ext cx="4733925" cy="227816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629" y="5400674"/>
            <a:ext cx="4867896" cy="107821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7475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7833" y="206278"/>
            <a:ext cx="8534400" cy="1507067"/>
          </a:xfrm>
        </p:spPr>
        <p:txBody>
          <a:bodyPr/>
          <a:lstStyle/>
          <a:p>
            <a:r>
              <a:rPr lang="ru-RU" b="1" i="1" dirty="0" smtClean="0"/>
              <a:t>Чем мы пользовались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7833" y="1503832"/>
            <a:ext cx="8534400" cy="3615267"/>
          </a:xfrm>
        </p:spPr>
        <p:txBody>
          <a:bodyPr/>
          <a:lstStyle/>
          <a:p>
            <a:r>
              <a:rPr lang="ru-RU" dirty="0" smtClean="0"/>
              <a:t>На смене мы использовали такие </a:t>
            </a:r>
            <a:r>
              <a:rPr lang="ru-RU" dirty="0" err="1" smtClean="0"/>
              <a:t>нейросети</a:t>
            </a:r>
            <a:r>
              <a:rPr lang="ru-RU" dirty="0" smtClean="0"/>
              <a:t> как </a:t>
            </a:r>
            <a:r>
              <a:rPr lang="ru-RU" i="1" dirty="0" smtClean="0"/>
              <a:t>Алиса</a:t>
            </a:r>
            <a:r>
              <a:rPr lang="en-US" dirty="0" smtClean="0"/>
              <a:t>,</a:t>
            </a:r>
            <a:r>
              <a:rPr lang="ru-RU" dirty="0" smtClean="0"/>
              <a:t> </a:t>
            </a:r>
            <a:r>
              <a:rPr lang="en-US" i="1" dirty="0" err="1" smtClean="0"/>
              <a:t>DeepSeek</a:t>
            </a:r>
            <a:r>
              <a:rPr lang="en-US" dirty="0" smtClean="0"/>
              <a:t>,</a:t>
            </a:r>
            <a:r>
              <a:rPr lang="ru-RU" dirty="0" smtClean="0"/>
              <a:t> </a:t>
            </a:r>
            <a:r>
              <a:rPr lang="en-US" i="1" dirty="0" err="1" smtClean="0"/>
              <a:t>Qwen</a:t>
            </a:r>
            <a:r>
              <a:rPr lang="en-US" dirty="0" smtClean="0"/>
              <a:t>.</a:t>
            </a:r>
            <a:r>
              <a:rPr lang="ru-RU" dirty="0" smtClean="0"/>
              <a:t> Также мы пользовались </a:t>
            </a:r>
            <a:r>
              <a:rPr lang="ru-RU" i="1" dirty="0" err="1" smtClean="0"/>
              <a:t>Шедеврумом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74" y="4076700"/>
            <a:ext cx="11439525" cy="256222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4504" y="403095"/>
            <a:ext cx="4448175" cy="24919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877183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  <p:sndAc>
          <p:stSnd>
            <p:snd r:embed="rId2" name="voltage.wav"/>
          </p:stSnd>
        </p:sndAc>
      </p:transition>
    </mc:Choice>
    <mc:Fallback>
      <p:transition spd="slow">
        <p:fade/>
        <p:sndAc>
          <p:stSnd>
            <p:snd r:embed="rId2" name="voltag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30721"/>
            <a:ext cx="8534400" cy="1507067"/>
          </a:xfrm>
        </p:spPr>
        <p:txBody>
          <a:bodyPr/>
          <a:lstStyle/>
          <a:p>
            <a:r>
              <a:rPr lang="ru-RU" b="1" i="1" dirty="0" smtClean="0"/>
              <a:t>Что мы делали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2165466"/>
            <a:ext cx="8534400" cy="3615267"/>
          </a:xfrm>
        </p:spPr>
        <p:txBody>
          <a:bodyPr/>
          <a:lstStyle/>
          <a:p>
            <a:r>
              <a:rPr lang="ru-RU" dirty="0" smtClean="0"/>
              <a:t>На этой смене мы </a:t>
            </a:r>
            <a:r>
              <a:rPr lang="ru-RU" b="1" dirty="0" smtClean="0"/>
              <a:t>ОБУЧАЛИ МОДЕЛИ</a:t>
            </a:r>
            <a:r>
              <a:rPr lang="en-US" dirty="0" smtClean="0"/>
              <a:t>,</a:t>
            </a:r>
            <a:r>
              <a:rPr lang="ru-RU" dirty="0" smtClean="0"/>
              <a:t> делали</a:t>
            </a:r>
            <a:r>
              <a:rPr lang="en-US" dirty="0" smtClean="0"/>
              <a:t> </a:t>
            </a:r>
            <a:r>
              <a:rPr lang="en-US" i="1" dirty="0" smtClean="0"/>
              <a:t>Reels</a:t>
            </a:r>
            <a:r>
              <a:rPr lang="ru-RU" dirty="0" smtClean="0"/>
              <a:t> в котором фрукт или овощ рассказывает чем он полезен (</a:t>
            </a:r>
            <a:r>
              <a:rPr lang="ru-RU" dirty="0" err="1" smtClean="0"/>
              <a:t>спойлер</a:t>
            </a:r>
            <a:r>
              <a:rPr lang="ru-RU" dirty="0" smtClean="0"/>
              <a:t> у меня морковь стала демоном)</a:t>
            </a:r>
            <a:r>
              <a:rPr lang="en-US" dirty="0" smtClean="0"/>
              <a:t>,</a:t>
            </a:r>
            <a:r>
              <a:rPr lang="ru-RU" dirty="0" smtClean="0"/>
              <a:t> также в самом конце мы делали целый сайт с помощью ИИ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124700" y="804313"/>
            <a:ext cx="707245" cy="1569660"/>
          </a:xfrm>
          <a:prstGeom prst="rect">
            <a:avLst/>
          </a:prstGeom>
          <a:noFill/>
        </p:spPr>
        <p:txBody>
          <a:bodyPr wrap="none" rtlCol="0">
            <a:prstTxWarp prst="textArchUpPour">
              <a:avLst/>
            </a:prstTxWarp>
            <a:spAutoFit/>
          </a:bodyPr>
          <a:lstStyle/>
          <a:p>
            <a:r>
              <a:rPr lang="ru-RU" sz="96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*</a:t>
            </a:r>
            <a:endParaRPr lang="ru-RU" sz="96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31945" y="999588"/>
            <a:ext cx="18197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Wingdings" panose="05000000000000000000" pitchFamily="2" charset="2"/>
              </a:rPr>
              <a:t></a:t>
            </a:r>
            <a:r>
              <a:rPr lang="ru-RU" dirty="0" smtClean="0">
                <a:sym typeface="Wingdings" panose="05000000000000000000" pitchFamily="2" charset="2"/>
              </a:rPr>
              <a:t>ретро </a:t>
            </a:r>
            <a:r>
              <a:rPr lang="ru-RU" dirty="0" err="1" smtClean="0">
                <a:sym typeface="Wingdings" panose="05000000000000000000" pitchFamily="2" charset="2"/>
              </a:rPr>
              <a:t>павук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896928" y="0"/>
            <a:ext cx="22950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3393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0451" y="214590"/>
            <a:ext cx="8534400" cy="1507067"/>
          </a:xfrm>
        </p:spPr>
        <p:txBody>
          <a:bodyPr/>
          <a:lstStyle/>
          <a:p>
            <a:r>
              <a:rPr lang="ru-RU" b="1" i="1" dirty="0" smtClean="0"/>
              <a:t>фотографии</a:t>
            </a:r>
            <a:endParaRPr lang="ru-RU" b="1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7651" y="304489"/>
            <a:ext cx="6189663" cy="28343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4647" y="3335046"/>
            <a:ext cx="4426095" cy="2473732"/>
          </a:xfrm>
          <a:prstGeom prst="roundRect">
            <a:avLst>
              <a:gd name="adj" fmla="val 1733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497" y="2024052"/>
            <a:ext cx="3995154" cy="22295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757651" y="6005000"/>
                <a:ext cx="2697480" cy="7491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pt-BR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</m:e>
                        <m:sup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pt-BR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lang="pt-BR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num>
                                <m:den>
                                  <m: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den>
                              </m:f>
                            </m:e>
                          </m:d>
                          <m:sSup>
                            <m:sSupPr>
                              <m:ctrlPr>
                                <a:rPr lang="pt-BR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  <m:sSup>
                            <m:sSupPr>
                              <m:ctrlPr>
                                <a:rPr lang="pt-BR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7651" y="6005000"/>
                <a:ext cx="2697480" cy="749110"/>
              </a:xfrm>
              <a:prstGeom prst="rect">
                <a:avLst/>
              </a:prstGeom>
              <a:blipFill>
                <a:blip r:embed="rId6"/>
                <a:stretch>
                  <a:fillRect b="-8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24691" y="0"/>
            <a:ext cx="12893040" cy="6857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Овал 2"/>
          <p:cNvSpPr/>
          <p:nvPr/>
        </p:nvSpPr>
        <p:spPr>
          <a:xfrm>
            <a:off x="3934171" y="3261675"/>
            <a:ext cx="4344440" cy="179502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4719443" y="727453"/>
            <a:ext cx="1063290" cy="241137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1642533" y="1337733"/>
            <a:ext cx="3115118" cy="199731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1082040" y="4792133"/>
            <a:ext cx="3235593" cy="150219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 flipV="1">
            <a:off x="8218374" y="4690679"/>
            <a:ext cx="3017023" cy="131432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Стрелка вправо 27"/>
          <p:cNvSpPr/>
          <p:nvPr/>
        </p:nvSpPr>
        <p:spPr>
          <a:xfrm rot="8349525">
            <a:off x="7719092" y="2233037"/>
            <a:ext cx="3777813" cy="484632"/>
          </a:xfrm>
          <a:prstGeom prst="rightArrow">
            <a:avLst>
              <a:gd name="adj1" fmla="val 50000"/>
              <a:gd name="adj2" fmla="val 215613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 rot="16398744">
            <a:off x="4081870" y="6920172"/>
            <a:ext cx="3777813" cy="484632"/>
          </a:xfrm>
          <a:prstGeom prst="rightArrow">
            <a:avLst>
              <a:gd name="adj1" fmla="val 50000"/>
              <a:gd name="adj2" fmla="val 215613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>
            <a:off x="-137001" y="3873584"/>
            <a:ext cx="3777813" cy="484632"/>
          </a:xfrm>
          <a:prstGeom prst="rightArrow">
            <a:avLst>
              <a:gd name="adj1" fmla="val 50000"/>
              <a:gd name="adj2" fmla="val 215613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4945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8" grpId="0" animBg="1"/>
      <p:bldP spid="29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517" y="181340"/>
            <a:ext cx="8534400" cy="1507067"/>
          </a:xfrm>
        </p:spPr>
        <p:txBody>
          <a:bodyPr/>
          <a:lstStyle/>
          <a:p>
            <a:r>
              <a:rPr lang="ru-RU" b="1" i="1" dirty="0" smtClean="0"/>
              <a:t>Видео</a:t>
            </a:r>
            <a:endParaRPr lang="ru-RU" dirty="0"/>
          </a:p>
        </p:txBody>
      </p:sp>
      <p:pic>
        <p:nvPicPr>
          <p:cNvPr id="4" name="b52d7eaa-0d66-4fa8-8143-d3d370ad796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09789" y="2235414"/>
            <a:ext cx="4175125" cy="234850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4484914" y="2610197"/>
            <a:ext cx="2233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Wingdings" panose="05000000000000000000" pitchFamily="2" charset="2"/>
              </a:rPr>
              <a:t>Thinking space II</a:t>
            </a:r>
            <a:endParaRPr lang="ru-RU" dirty="0"/>
          </a:p>
        </p:txBody>
      </p:sp>
      <p:pic>
        <p:nvPicPr>
          <p:cNvPr id="6" name="72e61e54-88a5-40ba-ad05-4da4774c0455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108575" y="3473962"/>
            <a:ext cx="3946525" cy="2219920"/>
          </a:xfrm>
          <a:prstGeom prst="round2SameRect">
            <a:avLst>
              <a:gd name="adj1" fmla="val 6955"/>
              <a:gd name="adj2" fmla="val 0"/>
            </a:avLst>
          </a:prstGeom>
          <a:ln>
            <a:noFill/>
          </a:ln>
          <a:effectLst>
            <a:reflection blurRad="6350" stA="52000" endPos="35000" dist="25400" dir="5400000" sy="-100000" algn="bl" rotWithShape="0"/>
          </a:effectLst>
          <a:scene3d>
            <a:camera prst="orthographicFront"/>
            <a:lightRig rig="threePt" dir="t"/>
          </a:scene3d>
          <a:sp3d>
            <a:bevelT w="190500" prst="hardEdge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9218839" y="3848447"/>
            <a:ext cx="2470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ym typeface="Wingdings" panose="05000000000000000000" pitchFamily="2" charset="2"/>
              </a:rPr>
              <a:t></a:t>
            </a:r>
            <a:r>
              <a:rPr lang="ru-RU" b="1" dirty="0" smtClean="0">
                <a:sym typeface="Wingdings" panose="05000000000000000000" pitchFamily="2" charset="2"/>
              </a:rPr>
              <a:t>тут написано что</a:t>
            </a:r>
            <a:endParaRPr lang="ru-RU" b="1" dirty="0"/>
          </a:p>
        </p:txBody>
      </p:sp>
      <p:sp>
        <p:nvSpPr>
          <p:cNvPr id="8" name="Овальная выноска 7"/>
          <p:cNvSpPr/>
          <p:nvPr/>
        </p:nvSpPr>
        <p:spPr>
          <a:xfrm>
            <a:off x="2397351" y="-861957"/>
            <a:ext cx="8099720" cy="1539587"/>
          </a:xfrm>
          <a:prstGeom prst="wedgeEllipseCallout">
            <a:avLst>
              <a:gd name="adj1" fmla="val -20788"/>
              <a:gd name="adj2" fmla="val 124869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176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7512" y="410632"/>
            <a:ext cx="8534400" cy="1507067"/>
          </a:xfrm>
        </p:spPr>
        <p:txBody>
          <a:bodyPr/>
          <a:lstStyle/>
          <a:p>
            <a:r>
              <a:rPr lang="en-US" dirty="0" smtClean="0"/>
              <a:t>REELS</a:t>
            </a:r>
            <a:r>
              <a:rPr lang="en-US" dirty="0"/>
              <a:t>!!!! 😭🙏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 rot="16200000">
            <a:off x="1360489" y="-2656418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>
                <a:sym typeface="Wingdings" panose="05000000000000000000" pitchFamily="2" charset="2"/>
              </a:rPr>
              <a:t></a:t>
            </a:r>
            <a:endParaRPr lang="ru-RU" dirty="0"/>
          </a:p>
        </p:txBody>
      </p:sp>
      <p:pic>
        <p:nvPicPr>
          <p:cNvPr id="5" name="Егор Куцерубов и Аргиров Денис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00250" y="2296715"/>
            <a:ext cx="7753350" cy="4361259"/>
          </a:xfrm>
          <a:prstGeom prst="rect">
            <a:avLst/>
          </a:prstGeom>
          <a:ln>
            <a:noFill/>
          </a:ln>
          <a:effectLst>
            <a:outerShdw blurRad="127000" dist="190500" dir="8100000" algn="tr" rotWithShape="0">
              <a:srgbClr val="000000">
                <a:alpha val="40000"/>
              </a:srgbClr>
            </a:outerShdw>
          </a:effectLst>
          <a:scene3d>
            <a:camera prst="orthographicFront"/>
            <a:lightRig rig="flood" dir="t">
              <a:rot lat="0" lon="0" rev="8100000"/>
            </a:lightRig>
          </a:scene3d>
          <a:sp3d prstMaterial="plastic">
            <a:bevelT w="508000" h="50800" prst="cross"/>
            <a:contourClr>
              <a:srgbClr val="969696"/>
            </a:contourClr>
          </a:sp3d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5715222" y="683291"/>
                <a:ext cx="4219131" cy="7479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pt-BR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pt-BR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pt-BR" i="1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d>
                            <m:dPr>
                              <m:ctrlPr>
                                <a:rPr lang="pt-BR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pt-BR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f>
                                    <m:fPr>
                                      <m:ctrlPr>
                                        <a:rPr lang="pt-BR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pt-BR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pt-BR" i="1" smtClean="0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  <m:r>
                                        <a:rPr lang="pt-BR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num>
                                    <m:den>
                                      <m:r>
                                        <a:rPr lang="pt-BR" i="1" smtClean="0"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den>
                                  </m:f>
                                </m:e>
                              </m:func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pt-BR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pt-BR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f>
                                    <m:fPr>
                                      <m:ctrlPr>
                                        <a:rPr lang="pt-BR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pt-BR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pt-BR" i="1" smtClean="0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  <m:r>
                                        <a:rPr lang="pt-BR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num>
                                    <m:den>
                                      <m:r>
                                        <a:rPr lang="pt-BR" i="1" smtClean="0"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den>
                                  </m:f>
                                </m:e>
                              </m:func>
                            </m:e>
                          </m:d>
                        </m:e>
                      </m:nary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222" y="683291"/>
                <a:ext cx="4219131" cy="747967"/>
              </a:xfrm>
              <a:prstGeom prst="rect">
                <a:avLst/>
              </a:prstGeom>
              <a:blipFill>
                <a:blip r:embed="rId5"/>
                <a:stretch>
                  <a:fillRect b="-8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2815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6525" y="765175"/>
            <a:ext cx="3606800" cy="360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969" y="-328611"/>
            <a:ext cx="1598612" cy="1598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25" y="822854"/>
            <a:ext cx="3606800" cy="360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47" y="798513"/>
            <a:ext cx="3606800" cy="360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8662" y="3251200"/>
            <a:ext cx="3606800" cy="360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412" y="2397125"/>
            <a:ext cx="2395537" cy="2395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7449" y="124355"/>
            <a:ext cx="10509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5567" y="3003019"/>
            <a:ext cx="1972206" cy="1972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9403271"/>
      </p:ext>
    </p:extLst>
  </p:cSld>
  <p:clrMapOvr>
    <a:masterClrMapping/>
  </p:clrMapOvr>
  <p:transition spd="slow">
    <p:comb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екстура гранж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67000"/>
                <a:shade val="65000"/>
              </a:schemeClr>
              <a:schemeClr val="phClr">
                <a:tint val="10000"/>
                <a:satMod val="130000"/>
              </a:schemeClr>
            </a:duotone>
          </a:blip>
          <a:tile tx="0" ty="0" sx="60000" sy="59000" flip="none" algn="b"/>
        </a:blip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115000"/>
              </a:schemeClr>
              <a:schemeClr val="phClr">
                <a:tint val="34000"/>
              </a:schemeClr>
            </a:duotone>
          </a:blip>
          <a:tile tx="0" ty="0" sx="60000" sy="59000" flip="none" algn="b"/>
        </a:blipFill>
      </a:fillStyleLst>
      <a:lnStyleLst>
        <a:ln w="6350" cap="flat" cmpd="sng" algn="ctr">
          <a:solidFill>
            <a:schemeClr val="phClr">
              <a:tint val="7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374</TotalTime>
  <Words>116</Words>
  <Application>Microsoft Office PowerPoint</Application>
  <PresentationFormat>Широкоэкранный</PresentationFormat>
  <Paragraphs>21</Paragraphs>
  <Slides>8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Cambria Math</vt:lpstr>
      <vt:lpstr>Century Gothic</vt:lpstr>
      <vt:lpstr>Wingdings</vt:lpstr>
      <vt:lpstr>Wingdings 3</vt:lpstr>
      <vt:lpstr>Сектор</vt:lpstr>
      <vt:lpstr>MAXtube-лучшая альтернатива youtube</vt:lpstr>
      <vt:lpstr>Эта смена</vt:lpstr>
      <vt:lpstr>Чем мы пользовались</vt:lpstr>
      <vt:lpstr>Что мы делали</vt:lpstr>
      <vt:lpstr>фотографии</vt:lpstr>
      <vt:lpstr>Видео</vt:lpstr>
      <vt:lpstr>REELS!!!! 😭🙏</vt:lpstr>
      <vt:lpstr>Спасибо за внимание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BLUETUBE-лучшая альтернатива youtube</dc:title>
  <dc:creator>gt</dc:creator>
  <cp:lastModifiedBy>gt</cp:lastModifiedBy>
  <cp:revision>10</cp:revision>
  <dcterms:created xsi:type="dcterms:W3CDTF">2026-08-06T03:23:22Z</dcterms:created>
  <dcterms:modified xsi:type="dcterms:W3CDTF">2026-08-07T03:59:53Z</dcterms:modified>
</cp:coreProperties>
</file>