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5143500" type="screen16x9"/>
  <p:notesSz cx="6858000" cy="9144000"/>
  <p:embeddedFontLst>
    <p:embeddedFont>
      <p:font typeface="Nunito" panose="020B0604020202020204" charset="-52"/>
      <p:regular r:id="rId10"/>
      <p:bold r:id="rId11"/>
      <p:italic r:id="rId12"/>
      <p:boldItalic r:id="rId13"/>
    </p:embeddedFont>
    <p:embeddedFont>
      <p:font typeface="Lato" panose="020B0604020202020204" charset="0"/>
      <p:regular r:id="rId14"/>
      <p:bold r:id="rId15"/>
      <p:italic r:id="rId16"/>
      <p:boldItalic r:id="rId17"/>
    </p:embeddedFont>
    <p:embeddedFont>
      <p:font typeface="Montserrat" panose="020B0604020202020204" charset="-52"/>
      <p:regular r:id="rId18"/>
      <p:bold r:id="rId19"/>
      <p:italic r:id="rId20"/>
      <p:boldItalic r:id="rId21"/>
    </p:embeddedFont>
    <p:embeddedFont>
      <p:font typeface="Playfair Display" panose="020B0604020202020204" charset="-52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7608289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7608289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7608289b_2_3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7608289b_2_3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7608289b_2_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67608289b_2_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7608289b_2_3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67608289b_2_3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7608289b_2_3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67608289b_2_3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35665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300">
                <a:solidFill>
                  <a:schemeClr val="accent1"/>
                </a:solidFill>
                <a:highlight>
                  <a:schemeClr val="lt1"/>
                </a:highlight>
              </a:rPr>
              <a:t>ДУХ ВОЛКОВ</a:t>
            </a:r>
            <a:endParaRPr sz="9300">
              <a:solidFill>
                <a:schemeClr val="accent1"/>
              </a:solidFill>
              <a:highlight>
                <a:schemeClr val="lt1"/>
              </a:highlight>
            </a:endParaRP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3695200" y="2470050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/>
              <a:t>ДЕЛАЛ </a:t>
            </a:r>
            <a:r>
              <a:rPr lang="ru" dirty="0" smtClean="0"/>
              <a:t>ПРОЕКТ</a:t>
            </a:r>
            <a:r>
              <a:rPr lang="ru" dirty="0"/>
              <a:t>: Чуимчев </a:t>
            </a:r>
            <a:r>
              <a:rPr lang="ru" dirty="0" smtClean="0"/>
              <a:t>Максим, Мне 12 лет 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какими  ИИ я пользовался</a:t>
            </a:r>
            <a:endParaRPr/>
          </a:p>
        </p:txBody>
      </p:sp>
      <p:sp>
        <p:nvSpPr>
          <p:cNvPr id="141" name="Google Shape;141;p1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Qwen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DeepSeek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" name="Google Shape;142;p14"/>
          <p:cNvSpPr txBox="1"/>
          <p:nvPr/>
        </p:nvSpPr>
        <p:spPr>
          <a:xfrm>
            <a:off x="2429750" y="631100"/>
            <a:ext cx="993900" cy="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 при помощью ИИ</a:t>
            </a:r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Сайт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картинки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рилс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456" y="1476375"/>
            <a:ext cx="4410742" cy="2698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	</a:t>
            </a:r>
            <a:endParaRPr/>
          </a:p>
        </p:txBody>
      </p:sp>
      <p:sp>
        <p:nvSpPr>
          <p:cNvPr id="154" name="Google Shape;154;p1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сайт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069" y="247976"/>
            <a:ext cx="4167807" cy="4133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 плюсы есть у ИИ</a:t>
            </a:r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-RU" dirty="0" smtClean="0"/>
              <a:t>Быстрая но иногда ошибается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435" y="393750"/>
            <a:ext cx="7971965" cy="9141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рилс который мы сделали с Мишей Васильевым</a:t>
            </a:r>
            <a:endParaRPr lang="ru-RU" dirty="0"/>
          </a:p>
        </p:txBody>
      </p:sp>
      <p:pic>
        <p:nvPicPr>
          <p:cNvPr id="4" name="clideo_editor_bdec6f298f084ff791189c949c2705c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7500" y="850800"/>
            <a:ext cx="6970643" cy="392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66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спосибо за внимание,  </a:t>
            </a:r>
            <a:r>
              <a:rPr lang="ru" dirty="0" smtClean="0"/>
              <a:t>готов </a:t>
            </a:r>
            <a:r>
              <a:rPr lang="ru" dirty="0"/>
              <a:t>ответь на ваши вопрсы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</Words>
  <Application>Microsoft Office PowerPoint</Application>
  <PresentationFormat>Экран (16:9)</PresentationFormat>
  <Paragraphs>15</Paragraphs>
  <Slides>7</Slides>
  <Notes>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Nunito</vt:lpstr>
      <vt:lpstr>Lato</vt:lpstr>
      <vt:lpstr>Montserrat</vt:lpstr>
      <vt:lpstr>Playfair Display</vt:lpstr>
      <vt:lpstr>Arial</vt:lpstr>
      <vt:lpstr>Focus</vt:lpstr>
      <vt:lpstr>ДУХ ВОЛКОВ</vt:lpstr>
      <vt:lpstr>какими  ИИ я пользовался</vt:lpstr>
      <vt:lpstr>что я сделал при помощью ИИ</vt:lpstr>
      <vt:lpstr>Что я узнал  </vt:lpstr>
      <vt:lpstr>какие плюсы есть у ИИ</vt:lpstr>
      <vt:lpstr>Это рилс который мы сделали с Мишей Васильевым</vt:lpstr>
      <vt:lpstr>спосибо за внимание,  готов ответь на ваши вопрсы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 ВОЛКОВ</dc:title>
  <dc:creator>gt</dc:creator>
  <cp:lastModifiedBy>gt</cp:lastModifiedBy>
  <cp:revision>2</cp:revision>
  <dcterms:modified xsi:type="dcterms:W3CDTF">2026-08-07T03:45:01Z</dcterms:modified>
</cp:coreProperties>
</file>