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Nunito"/>
      <p:regular r:id="rId12"/>
      <p:bold r:id="rId13"/>
      <p:italic r:id="rId14"/>
      <p:boldItalic r:id="rId15"/>
    </p:embeddedFont>
    <p:embeddedFont>
      <p:font typeface="Playfair Display"/>
      <p:regular r:id="rId16"/>
      <p:bold r:id="rId17"/>
      <p:italic r:id="rId18"/>
      <p:boldItalic r:id="rId19"/>
    </p:embeddedFont>
    <p:embeddedFont>
      <p:font typeface="Montserrat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regular.fntdata"/><Relationship Id="rId22" Type="http://schemas.openxmlformats.org/officeDocument/2006/relationships/font" Target="fonts/Montserrat-italic.fntdata"/><Relationship Id="rId21" Type="http://schemas.openxmlformats.org/officeDocument/2006/relationships/font" Target="fonts/Montserrat-bold.fntdata"/><Relationship Id="rId24" Type="http://schemas.openxmlformats.org/officeDocument/2006/relationships/font" Target="fonts/Lato-regular.fntdata"/><Relationship Id="rId23" Type="http://schemas.openxmlformats.org/officeDocument/2006/relationships/font" Target="fonts/Montserrat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7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bold.fntdata"/><Relationship Id="rId12" Type="http://schemas.openxmlformats.org/officeDocument/2006/relationships/font" Target="fonts/Nunito-regular.fntdata"/><Relationship Id="rId15" Type="http://schemas.openxmlformats.org/officeDocument/2006/relationships/font" Target="fonts/Nunito-boldItalic.fntdata"/><Relationship Id="rId14" Type="http://schemas.openxmlformats.org/officeDocument/2006/relationships/font" Target="fonts/Nunito-italic.fntdata"/><Relationship Id="rId17" Type="http://schemas.openxmlformats.org/officeDocument/2006/relationships/font" Target="fonts/PlayfairDisplay-bold.fntdata"/><Relationship Id="rId16" Type="http://schemas.openxmlformats.org/officeDocument/2006/relationships/font" Target="fonts/PlayfairDisplay-regular.fntdata"/><Relationship Id="rId19" Type="http://schemas.openxmlformats.org/officeDocument/2006/relationships/font" Target="fonts/PlayfairDisplay-boldItalic.fntdata"/><Relationship Id="rId18" Type="http://schemas.openxmlformats.org/officeDocument/2006/relationships/font" Target="fonts/PlayfairDisplay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7608289b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67608289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67608289b_2_3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67608289b_2_3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7608289b_2_9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67608289b_2_9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67608289b_2_3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67608289b_2_3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7608289b_2_35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67608289b_2_35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665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300">
                <a:solidFill>
                  <a:schemeClr val="accent1"/>
                </a:solidFill>
                <a:highlight>
                  <a:schemeClr val="lt1"/>
                </a:highlight>
              </a:rPr>
              <a:t>ДУХ ВОЛКОВ</a:t>
            </a:r>
            <a:endParaRPr sz="9300">
              <a:solidFill>
                <a:schemeClr val="accent1"/>
              </a:solidFill>
              <a:highlight>
                <a:schemeClr val="lt1"/>
              </a:highlight>
            </a:endParaRPr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3695200" y="2470050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ДЕЛАЛ ПРОЭКТ: Чуимчев Максим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какими  ИИ я пользовался</a:t>
            </a:r>
            <a:endParaRPr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Font typeface="Nunito"/>
              <a:buAutoNum type="arabicParenR"/>
            </a:pPr>
            <a:r>
              <a:rPr lang="ru">
                <a:latin typeface="Nunito"/>
                <a:ea typeface="Nunito"/>
                <a:cs typeface="Nunito"/>
                <a:sym typeface="Nunito"/>
              </a:rPr>
              <a:t>Qwen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Font typeface="Nunito"/>
              <a:buAutoNum type="arabicParenR"/>
            </a:pPr>
            <a:r>
              <a:rPr lang="ru">
                <a:latin typeface="Nunito"/>
                <a:ea typeface="Nunito"/>
                <a:cs typeface="Nunito"/>
                <a:sym typeface="Nunito"/>
              </a:rPr>
              <a:t>DeepSeek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" name="Google Shape;142;p14"/>
          <p:cNvSpPr txBox="1"/>
          <p:nvPr/>
        </p:nvSpPr>
        <p:spPr>
          <a:xfrm>
            <a:off x="2429750" y="631100"/>
            <a:ext cx="993900" cy="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сделал при помощью ИИ</a:t>
            </a:r>
            <a:endParaRPr/>
          </a:p>
        </p:txBody>
      </p:sp>
      <p:sp>
        <p:nvSpPr>
          <p:cNvPr id="148" name="Google Shape;148;p1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Сайт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картинки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рилс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	</a:t>
            </a:r>
            <a:endParaRPr/>
          </a:p>
        </p:txBody>
      </p:sp>
      <p:sp>
        <p:nvSpPr>
          <p:cNvPr id="154" name="Google Shape;154;p1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сайт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какие плюсы есть у ИИ</a:t>
            </a:r>
            <a:endParaRPr/>
          </a:p>
        </p:txBody>
      </p:sp>
      <p:sp>
        <p:nvSpPr>
          <p:cNvPr id="160" name="Google Shape;160;p1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НИ КАКИХ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спосибо за внимание,  </a:t>
            </a:r>
            <a:r>
              <a:rPr lang="ru" sz="333"/>
              <a:t>не</a:t>
            </a:r>
            <a:r>
              <a:rPr lang="ru" sz="2622"/>
              <a:t> </a:t>
            </a:r>
            <a:r>
              <a:rPr lang="ru"/>
              <a:t> готов ответь на ваши вопрсы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