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3.xml" ContentType="application/vnd.openxmlformats-officedocument.presentationml.notesSlide+xml"/>
  <Override PartName="/ppt/slideLayouts/slideLayout6.xml" ContentType="application/vnd.openxmlformats-officedocument.presentationml.slideLayout+xml"/>
  <Override PartName="/docProps/app.xml" ContentType="application/vnd.openxmlformats-officedocument.extended-properties+xml"/>
  <Override PartName="/ppt/slides/slide8.xml" ContentType="application/vnd.openxmlformats-officedocument.presentationml.slide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embedTrueTypeFonts="1" saveSubsetFonts="1" strictFirstAndLastChars="0">
  <p:sldMasterIdLst>
    <p:sldMasterId id="2147483648" r:id="rId1"/>
  </p:sldMasterIdLst>
  <p:notesMasterIdLst>
    <p:notesMasterId r:id="rId12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51435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 /><Relationship Id="rId14" Type="http://schemas.openxmlformats.org/officeDocument/2006/relationships/tableStyles" Target="tableStyles.xml" /><Relationship Id="rId15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f6768730ae_1_9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f6768730ae_1_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f6768730ae_0_76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f6768730ae_0_7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6768730ae_0_81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f6768730ae_0_8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f6768730ae_0_86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f6768730ae_0_8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f6768730ae_0_91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f6768730ae_0_9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f6768730ae_1_21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f6768730ae_1_2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f6768730ae_0_96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f6768730ae_0_9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type="subTitle" idx="1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type="title" hasCustomPrompt="1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type="body" idx="1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type="body" idx="1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type="body" idx="2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type="body" idx="1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>
            <a:cxnSpLocks/>
          </p:cNvCxnSpPr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type="subTitle" idx="1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shedevrum.ai/" TargetMode="External"/><Relationship Id="rId4" Type="http://schemas.openxmlformats.org/officeDocument/2006/relationships/image" Target="../media/image7.png"/><Relationship Id="rId5" Type="http://schemas.openxmlformats.org/officeDocument/2006/relationships/image" Target="../media/image8.jp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drive.google.com/file/d/1p1ApdYbpC1ve2yPp69SLLtY-ou1N8KIv/view" TargetMode="External"/><Relationship Id="rId4" Type="http://schemas.openxmlformats.org/officeDocument/2006/relationships/image" Target="../media/image12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ИИ смена</a:t>
            </a:r>
            <a:endParaRPr/>
          </a:p>
        </p:txBody>
      </p:sp>
      <p:sp>
        <p:nvSpPr>
          <p:cNvPr id="86" name="Google Shape;86;p13"/>
          <p:cNvSpPr txBox="1"/>
          <p:nvPr>
            <p:ph type="subTitle" idx="1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Дима Данилов, 2 отряд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 себе:</a:t>
            </a:r>
            <a:endParaRPr/>
          </a:p>
        </p:txBody>
      </p:sp>
      <p:sp>
        <p:nvSpPr>
          <p:cNvPr id="92" name="Google Shape;92;p14"/>
          <p:cNvSpPr txBox="1"/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Я Дима мне 13 лет,	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я занимаюсь 	питоном, 	GDevelop, 	гитарой,		Акробатикой, занимался футболом	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Сейчас я в лагере  Garage tesla провожу время с пользой.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3" name="Google Shape;93;p14" title="download.png"/>
          <p:cNvPicPr preferRelativeResize="0"/>
          <p:nvPr/>
        </p:nvPicPr>
        <p:blipFill>
          <a:blip r:embed="rId3">
            <a:alphaModFix/>
          </a:blip>
          <a:stretch/>
        </p:blipFill>
        <p:spPr>
          <a:xfrm>
            <a:off x="6615700" y="2496325"/>
            <a:ext cx="387375" cy="38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 title="download.png"/>
          <p:cNvPicPr preferRelativeResize="0"/>
          <p:nvPr/>
        </p:nvPicPr>
        <p:blipFill>
          <a:blip r:embed="rId4">
            <a:alphaModFix/>
          </a:blip>
          <a:stretch/>
        </p:blipFill>
        <p:spPr>
          <a:xfrm>
            <a:off x="1917200" y="1825225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 title="download.png"/>
          <p:cNvPicPr preferRelativeResize="0"/>
          <p:nvPr/>
        </p:nvPicPr>
        <p:blipFill>
          <a:blip r:embed="rId5">
            <a:alphaModFix/>
          </a:blip>
          <a:stretch/>
        </p:blipFill>
        <p:spPr>
          <a:xfrm>
            <a:off x="3319925" y="1825225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 title="download.png"/>
          <p:cNvPicPr preferRelativeResize="0"/>
          <p:nvPr/>
        </p:nvPicPr>
        <p:blipFill>
          <a:blip r:embed="rId6">
            <a:alphaModFix/>
          </a:blip>
          <a:stretch/>
        </p:blipFill>
        <p:spPr>
          <a:xfrm>
            <a:off x="4722650" y="1825225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 title="download.png"/>
          <p:cNvPicPr preferRelativeResize="0"/>
          <p:nvPr/>
        </p:nvPicPr>
        <p:blipFill>
          <a:blip r:embed="rId7">
            <a:alphaModFix/>
          </a:blip>
          <a:stretch/>
        </p:blipFill>
        <p:spPr>
          <a:xfrm>
            <a:off x="6072700" y="1825225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4" title="download.png"/>
          <p:cNvPicPr preferRelativeResize="0"/>
          <p:nvPr/>
        </p:nvPicPr>
        <p:blipFill>
          <a:blip r:embed="rId8">
            <a:alphaModFix/>
          </a:blip>
          <a:stretch/>
        </p:blipFill>
        <p:spPr>
          <a:xfrm>
            <a:off x="2800500" y="2137175"/>
            <a:ext cx="266700" cy="26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я узнал про ИИ?</a:t>
            </a:r>
            <a:endParaRPr/>
          </a:p>
        </p:txBody>
      </p:sp>
      <p:sp>
        <p:nvSpPr>
          <p:cNvPr id="104" name="Google Shape;104;p15"/>
          <p:cNvSpPr txBox="1"/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1)Я вспомнил как генерировать картинки и видео.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2) Узнал новый ИИ.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Какими ИИ я пользовался?</a:t>
            </a:r>
            <a:endParaRPr/>
          </a:p>
        </p:txBody>
      </p:sp>
      <p:sp>
        <p:nvSpPr>
          <p:cNvPr id="110" name="Google Shape;110;p16"/>
          <p:cNvSpPr txBox="1"/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ru" sz="135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Qwen</a:t>
            </a:r>
            <a:r>
              <a:rPr lang="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arenR"/>
            </a:pPr>
            <a:r>
              <a:rPr lang="ru" sz="1100" u="sng">
                <a:solidFill>
                  <a:srgbClr val="000000"/>
                </a:solidFill>
                <a:highlight>
                  <a:srgbClr val="FFFFFF"/>
                </a:highlight>
                <a:hlinkClick r:id="rId3"/>
              </a:rPr>
              <a:t>Шедеврум</a:t>
            </a:r>
            <a:r>
              <a:rPr lang="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arenR"/>
            </a:pPr>
            <a:r>
              <a:rPr lang="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DeepSeek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AutoNum type="arabicParenR"/>
            </a:pPr>
            <a:r>
              <a:rPr lang="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Алиса AI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AutoNum type="arabicParenR"/>
            </a:pPr>
            <a:r>
              <a:rPr lang="ru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Google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" name="Google Shape;111;p16" title="ms-icon-light-150x150.png"/>
          <p:cNvPicPr preferRelativeResize="0"/>
          <p:nvPr/>
        </p:nvPicPr>
        <p:blipFill>
          <a:blip r:embed="rId4">
            <a:alphaModFix/>
          </a:blip>
          <a:stretch/>
        </p:blipFill>
        <p:spPr>
          <a:xfrm>
            <a:off x="1344500" y="1305300"/>
            <a:ext cx="307150" cy="30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6" title="download.jpg"/>
          <p:cNvPicPr preferRelativeResize="0"/>
          <p:nvPr/>
        </p:nvPicPr>
        <p:blipFill>
          <a:blip r:embed="rId5">
            <a:alphaModFix/>
          </a:blip>
          <a:stretch/>
        </p:blipFill>
        <p:spPr>
          <a:xfrm>
            <a:off x="1570250" y="1644250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6" title="download.png"/>
          <p:cNvPicPr preferRelativeResize="0"/>
          <p:nvPr/>
        </p:nvPicPr>
        <p:blipFill>
          <a:blip r:embed="rId6">
            <a:alphaModFix/>
          </a:blip>
          <a:stretch/>
        </p:blipFill>
        <p:spPr>
          <a:xfrm>
            <a:off x="1532550" y="1942750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 title="download.png"/>
          <p:cNvPicPr preferRelativeResize="0"/>
          <p:nvPr/>
        </p:nvPicPr>
        <p:blipFill>
          <a:blip r:embed="rId7">
            <a:alphaModFix/>
          </a:blip>
          <a:stretch/>
        </p:blipFill>
        <p:spPr>
          <a:xfrm>
            <a:off x="1449575" y="2172175"/>
            <a:ext cx="269825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6" title="download.png"/>
          <p:cNvPicPr preferRelativeResize="0"/>
          <p:nvPr/>
        </p:nvPicPr>
        <p:blipFill>
          <a:blip r:embed="rId8">
            <a:alphaModFix/>
          </a:blip>
          <a:stretch/>
        </p:blipFill>
        <p:spPr>
          <a:xfrm>
            <a:off x="1363163" y="2436838"/>
            <a:ext cx="269825" cy="26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я сделал с помощью ИИ?</a:t>
            </a:r>
            <a:endParaRPr/>
          </a:p>
        </p:txBody>
      </p:sp>
      <p:sp>
        <p:nvSpPr>
          <p:cNvPr id="121" name="Google Shape;121;p17"/>
          <p:cNvSpPr txBox="1"/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1)</a:t>
            </a:r>
            <a:r>
              <a:rPr lang="ru"/>
              <a:t>  Сделал сайт: ()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/>
              <a:t>2)</a:t>
            </a:r>
            <a:r>
              <a:rPr lang="ru"/>
              <a:t>Сделал рилсы: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2" name="Google Shape;122;p17" title="Данилов Дмитрий и Базаликов Роман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/>
        </p:blipFill>
        <p:spPr>
          <a:xfrm>
            <a:off x="4095200" y="1801050"/>
            <a:ext cx="4920576" cy="2767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restart="never" nodeType="tmRoot">
          <p:childTnLst>
            <p:seq concurrent="1" nextAc="seek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Плюсы ИИ</a:t>
            </a:r>
            <a:endParaRPr/>
          </a:p>
        </p:txBody>
      </p:sp>
      <p:sp>
        <p:nvSpPr>
          <p:cNvPr id="128" name="Google Shape;128;p18"/>
          <p:cNvSpPr txBox="1"/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ru"/>
              <a:t>Быстро даёт ответ на заданый вопрос.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ru"/>
              <a:t>Предупреждает когда что-то пошло не так(напиример: я думаю подождите, извените попытки закончились).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3)Находится в интернете не надотего искать(сразу под рукой).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Минусы ИИ</a:t>
            </a:r>
            <a:endParaRPr/>
          </a:p>
        </p:txBody>
      </p:sp>
      <p:sp>
        <p:nvSpPr>
          <p:cNvPr id="134" name="Google Shape;134;p19"/>
          <p:cNvSpPr txBox="1"/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ru"/>
              <a:t>Работает с интернетом.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ru"/>
              <a:t>Может дать слишком много текста и будет трудно понять что с чем.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ru"/>
              <a:t>Если ИИ только создали, его приходиться обучать, жалко что он не может сам себя обучить.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"/>
          <p:cNvSpPr txBox="1"/>
          <p:nvPr>
            <p:ph type="title"/>
          </p:nvPr>
        </p:nvSpPr>
        <p:spPr>
          <a:xfrm>
            <a:off x="311700" y="1463100"/>
            <a:ext cx="8520600" cy="15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20"/>
          <p:cNvSpPr txBox="1"/>
          <p:nvPr>
            <p:ph type="body" idx="1"/>
          </p:nvPr>
        </p:nvSpPr>
        <p:spPr>
          <a:xfrm>
            <a:off x="30175" y="30175"/>
            <a:ext cx="7497300" cy="298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4800"/>
              <a:t>Спасибо за внимание</a:t>
            </a:r>
            <a:endParaRPr sz="4800"/>
          </a:p>
        </p:txBody>
      </p:sp>
      <p:pic>
        <p:nvPicPr>
          <p:cNvPr id="141" name="Google Shape;141;p20" title="images.jpg"/>
          <p:cNvPicPr preferRelativeResize="0"/>
          <p:nvPr/>
        </p:nvPicPr>
        <p:blipFill>
          <a:blip r:embed="rId3">
            <a:alphaModFix/>
          </a:blip>
          <a:stretch/>
        </p:blipFill>
        <p:spPr>
          <a:xfrm>
            <a:off x="30189" y="818050"/>
            <a:ext cx="8725850" cy="445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Р7-Офис/7.2.2.36</Application>
  <PresentationFormat>On-screen Show (4:3)</PresentationFormat>
  <Paragraphs>0</Paragraphs>
  <Slides>8</Slides>
  <Notes>8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/>
</cp:coreProperties>
</file>