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92" autoAdjust="0"/>
    <p:restoredTop sz="94660"/>
  </p:normalViewPr>
  <p:slideViewPr>
    <p:cSldViewPr snapToGrid="0">
      <p:cViewPr>
        <p:scale>
          <a:sx n="75" d="100"/>
          <a:sy n="75" d="100"/>
        </p:scale>
        <p:origin x="150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35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485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92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6646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596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017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279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8855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636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865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900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830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231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983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15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516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20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8659D55-A5E8-446A-85CC-7FBD6C1A4888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9519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ИИ смена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6101" y="4903290"/>
            <a:ext cx="6703942" cy="484256"/>
          </a:xfrm>
        </p:spPr>
        <p:txBody>
          <a:bodyPr>
            <a:noAutofit/>
          </a:bodyPr>
          <a:lstStyle/>
          <a:p>
            <a:r>
              <a:rPr lang="ru-RU" sz="3600" dirty="0" smtClean="0"/>
              <a:t>Игонин Максим,2 отряд</a:t>
            </a:r>
            <a:endParaRPr lang="ru-RU" sz="3600" dirty="0"/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124" y="1148612"/>
            <a:ext cx="3628768" cy="3628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73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я </a:t>
            </a:r>
            <a:r>
              <a:rPr lang="ru-RU" dirty="0" smtClean="0"/>
              <a:t>знаю </a:t>
            </a:r>
            <a:r>
              <a:rPr lang="ru-RU" dirty="0" smtClean="0"/>
              <a:t>о 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-ИИ может жёстко ошибаться</a:t>
            </a:r>
          </a:p>
          <a:p>
            <a:r>
              <a:rPr lang="ru-RU" dirty="0"/>
              <a:t>-Работа с текстом и </a:t>
            </a:r>
            <a:r>
              <a:rPr lang="ru-RU" dirty="0" smtClean="0"/>
              <a:t>речью</a:t>
            </a:r>
          </a:p>
          <a:p>
            <a:r>
              <a:rPr lang="ru-RU" dirty="0" smtClean="0"/>
              <a:t>-</a:t>
            </a:r>
            <a:r>
              <a:rPr lang="ru-RU" dirty="0"/>
              <a:t>Работа с изображениями и </a:t>
            </a:r>
            <a:r>
              <a:rPr lang="ru-RU" dirty="0" smtClean="0"/>
              <a:t>видео</a:t>
            </a:r>
          </a:p>
          <a:p>
            <a:r>
              <a:rPr lang="ru-RU" dirty="0" smtClean="0"/>
              <a:t>-</a:t>
            </a:r>
            <a:r>
              <a:rPr lang="ru-RU" dirty="0"/>
              <a:t>Анализ данных и </a:t>
            </a:r>
            <a:r>
              <a:rPr lang="ru-RU" dirty="0" smtClean="0"/>
              <a:t>файлов</a:t>
            </a:r>
          </a:p>
          <a:p>
            <a:r>
              <a:rPr lang="ru-RU" dirty="0" smtClean="0"/>
              <a:t>-</a:t>
            </a:r>
            <a:r>
              <a:rPr lang="ru-RU" dirty="0"/>
              <a:t>Программирование и </a:t>
            </a:r>
            <a:r>
              <a:rPr lang="ru-RU" dirty="0" smtClean="0"/>
              <a:t>технические задачи</a:t>
            </a:r>
          </a:p>
          <a:p>
            <a:r>
              <a:rPr lang="ru-RU" dirty="0" smtClean="0"/>
              <a:t>-</a:t>
            </a:r>
            <a:r>
              <a:rPr lang="ru-RU" dirty="0"/>
              <a:t>Обучение и </a:t>
            </a:r>
            <a:r>
              <a:rPr lang="ru-RU" dirty="0" smtClean="0"/>
              <a:t>консультации</a:t>
            </a:r>
          </a:p>
          <a:p>
            <a:r>
              <a:rPr lang="ru-RU" dirty="0" smtClean="0"/>
              <a:t>-</a:t>
            </a:r>
            <a:r>
              <a:rPr lang="ru-RU" dirty="0"/>
              <a:t>Практические и бытовые </a:t>
            </a:r>
            <a:r>
              <a:rPr lang="ru-RU" dirty="0" smtClean="0"/>
              <a:t>задачи</a:t>
            </a:r>
          </a:p>
          <a:p>
            <a:r>
              <a:rPr lang="ru-RU" dirty="0" smtClean="0"/>
              <a:t>-</a:t>
            </a:r>
            <a:r>
              <a:rPr lang="ru-RU" dirty="0"/>
              <a:t>Специализированные и «умные» возможности</a:t>
            </a:r>
            <a:endParaRPr lang="ru-RU" dirty="0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357" y="1754394"/>
            <a:ext cx="3514381" cy="3514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00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Какими ИИ я пользовался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Я пользовался: </a:t>
            </a:r>
            <a:r>
              <a:rPr lang="en-US" dirty="0" err="1"/>
              <a:t>Q</a:t>
            </a:r>
            <a:r>
              <a:rPr lang="en-US" dirty="0" err="1" smtClean="0"/>
              <a:t>wen</a:t>
            </a:r>
            <a:r>
              <a:rPr lang="ru-RU" dirty="0" smtClean="0"/>
              <a:t>, </a:t>
            </a:r>
            <a:r>
              <a:rPr lang="ru-RU" dirty="0" smtClean="0"/>
              <a:t>Алиса </a:t>
            </a:r>
            <a:r>
              <a:rPr lang="en-US" dirty="0" smtClean="0"/>
              <a:t>AI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DeepSeek</a:t>
            </a:r>
            <a:r>
              <a:rPr lang="ru-RU" dirty="0" smtClean="0"/>
              <a:t>, </a:t>
            </a:r>
            <a:r>
              <a:rPr lang="en-US" dirty="0" smtClean="0"/>
              <a:t>Chat GPT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042" y="2706130"/>
            <a:ext cx="6047108" cy="345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1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я </a:t>
            </a:r>
            <a:r>
              <a:rPr lang="ru-RU" dirty="0" smtClean="0"/>
              <a:t>делал </a:t>
            </a:r>
            <a:r>
              <a:rPr lang="ru-RU" dirty="0" smtClean="0"/>
              <a:t>с помощью ИИ</a:t>
            </a:r>
            <a:endParaRPr lang="ru-RU" dirty="0"/>
          </a:p>
        </p:txBody>
      </p:sp>
      <p:pic>
        <p:nvPicPr>
          <p:cNvPr id="2052" name="Picture 4" descr="https://cdn.qwenlm.ai/output/1c723409-38de-4eda-a66d-ed06f18f4b0f/t2i/6675aab9-ed0b-43a1-b353-bba8f6cc91b5/1786001679cfe8.png?key=eyJhbGciOiJIUzI1NiIsInR5cCI6IkpXVCJ9.eyJyZXNvdXJjZV91c2VyX2lkIjoiMWM3MjM0MDktMzhkZS00ZWRhLWE2NmQtZWQwNmYxOGY0YjBmIiwicmVzb3VyY2VfaWQiOiIxNzg2MDAxNjc5Y2ZlOCIsInJlc291cmNlX2NoYXRfaWQiOiI2NTVkNGJkMC04OWM3LTQ0YjYtOWQ4NC1hNGY5NDFiNGQ2MTAifQ.WVBfOXcyyonNIwMYJ410ml-c0fVOQrTLuDTr76fusQ8&amp;x-oss-process=image/resize,m_mfit,w_450,h_4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413" y="2241267"/>
            <a:ext cx="4949487" cy="282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/>
          <p:cNvSpPr>
            <a:spLocks noGrp="1" noChangeArrowheads="1"/>
          </p:cNvSpPr>
          <p:nvPr>
            <p:ph idx="1"/>
          </p:nvPr>
        </p:nvSpPr>
        <p:spPr bwMode="auto">
          <a:xfrm>
            <a:off x="1103312" y="2377238"/>
            <a:ext cx="6288088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dirty="0" smtClean="0">
                <a:latin typeface="Arial" panose="020B0604020202020204" pitchFamily="34" charset="0"/>
              </a:rPr>
              <a:t>-</a:t>
            </a:r>
            <a:r>
              <a:rPr lang="ru-RU" altLang="ru-RU" sz="4000" dirty="0">
                <a:latin typeface="Arial" panose="020B0604020202020204" pitchFamily="34" charset="0"/>
              </a:rPr>
              <a:t>М</a:t>
            </a:r>
            <a:r>
              <a:rPr lang="ru-RU" altLang="ru-RU" sz="4000" dirty="0" smtClean="0">
                <a:latin typeface="Arial" panose="020B0604020202020204" pitchFamily="34" charset="0"/>
              </a:rPr>
              <a:t>ного видео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-Много</a:t>
            </a:r>
            <a:r>
              <a:rPr kumimoji="0" lang="ru-RU" altLang="ru-RU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картинок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4000" baseline="0" dirty="0" smtClean="0">
                <a:latin typeface="Arial" panose="020B0604020202020204" pitchFamily="34" charset="0"/>
              </a:rPr>
              <a:t>-Сайт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-Тексты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12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Плюсы ИИ</a:t>
            </a:r>
            <a:endParaRPr lang="ru-RU" dirty="0"/>
          </a:p>
        </p:txBody>
      </p:sp>
      <p:pic>
        <p:nvPicPr>
          <p:cNvPr id="5126" name="Picture 6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213" y="1853248"/>
            <a:ext cx="3423087" cy="342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0627" y="1759254"/>
            <a:ext cx="8553304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-Снижает число ошибок;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-Быстро обрабатывает большие объёмы данных;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-Работает круглосуточно;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-Выявляет скрытые закономерности;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-Персонализирует контент;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-Помогает в творчестве;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-Повышает безопасность. </a:t>
            </a:r>
          </a:p>
        </p:txBody>
      </p:sp>
    </p:spTree>
    <p:extLst>
      <p:ext uri="{BB962C8B-B14F-4D97-AF65-F5344CB8AC3E}">
        <p14:creationId xmlns:p14="http://schemas.microsoft.com/office/powerpoint/2010/main" val="288385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6627" y="2483514"/>
            <a:ext cx="12192000" cy="4149270"/>
          </a:xfrm>
        </p:spPr>
        <p:txBody>
          <a:bodyPr/>
          <a:lstStyle/>
          <a:p>
            <a:r>
              <a:rPr lang="ru-RU" sz="6600" dirty="0" smtClean="0"/>
              <a:t>СПАСИБО ЗА ВНИМАНИЕ!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73340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113</TotalTime>
  <Words>126</Words>
  <Application>Microsoft Office PowerPoint</Application>
  <PresentationFormat>Широкоэкранный</PresentationFormat>
  <Paragraphs>28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Ион</vt:lpstr>
      <vt:lpstr>ИИ смена</vt:lpstr>
      <vt:lpstr>Что я знаю о ИИ</vt:lpstr>
      <vt:lpstr>Какими ИИ я пользовался</vt:lpstr>
      <vt:lpstr>Что я делал с помощью ИИ</vt:lpstr>
      <vt:lpstr>Плюсы ИИ</vt:lpstr>
      <vt:lpstr>СПАСИБО ЗА ВНИМАНИЕ!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ИИ смена</dc:title>
  <dc:creator>gt</dc:creator>
  <cp:lastModifiedBy>gt</cp:lastModifiedBy>
  <cp:revision>12</cp:revision>
  <dcterms:created xsi:type="dcterms:W3CDTF">2026-08-06T03:34:21Z</dcterms:created>
  <dcterms:modified xsi:type="dcterms:W3CDTF">2026-08-06T08:26:01Z</dcterms:modified>
</cp:coreProperties>
</file>