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embeddedFontLst>
    <p:embeddedFont>
      <p:font typeface="Roboto"/>
      <p:regular r:id="rId13"/>
      <p:bold r:id="rId14"/>
      <p:italic r:id="rId15"/>
      <p:boldItalic r:id="rId16"/>
    </p:embeddedFont>
    <p:embeddedFont>
      <p:font typeface="Merriweather"/>
      <p:regular r:id="rId17"/>
      <p:bold r:id="rId18"/>
      <p:italic r:id="rId19"/>
      <p:boldItalic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erriweather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Roboto-regular.fntdata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Roboto-italic.fntdata"/><Relationship Id="rId14" Type="http://schemas.openxmlformats.org/officeDocument/2006/relationships/font" Target="fonts/Roboto-bold.fntdata"/><Relationship Id="rId17" Type="http://schemas.openxmlformats.org/officeDocument/2006/relationships/font" Target="fonts/Merriweather-regular.fntdata"/><Relationship Id="rId16" Type="http://schemas.openxmlformats.org/officeDocument/2006/relationships/font" Target="fonts/Roboto-boldItalic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Merriweather-italic.fntdata"/><Relationship Id="rId6" Type="http://schemas.openxmlformats.org/officeDocument/2006/relationships/slide" Target="slides/slide1.xml"/><Relationship Id="rId18" Type="http://schemas.openxmlformats.org/officeDocument/2006/relationships/font" Target="fonts/Merriweather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f676f02a25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f676f02a25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f676f02a25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f676f02a25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f676f02a25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f676f02a25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f676f02a25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f676f02a25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f676f02a25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f676f02a25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f676f02a25_0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f676f02a25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125" y="0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1878560"/>
            <a:ext cx="4242600" cy="73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/>
          <p:nvPr>
            <p:ph hasCustomPrompt="1" type="title"/>
          </p:nvPr>
        </p:nvSpPr>
        <p:spPr>
          <a:xfrm>
            <a:off x="311750" y="831175"/>
            <a:ext cx="5334900" cy="1244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6" name="Google Shape;56;p11"/>
          <p:cNvSpPr txBox="1"/>
          <p:nvPr>
            <p:ph idx="1" type="body"/>
          </p:nvPr>
        </p:nvSpPr>
        <p:spPr>
          <a:xfrm>
            <a:off x="311700" y="2121425"/>
            <a:ext cx="5334900" cy="94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57" name="Google Shape;5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3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0" y="48099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6" name="Google Shape;16;p3"/>
          <p:cNvSpPr/>
          <p:nvPr/>
        </p:nvSpPr>
        <p:spPr>
          <a:xfrm>
            <a:off x="0" y="0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17" name="Google Shape;17;p3"/>
          <p:cNvSpPr txBox="1"/>
          <p:nvPr>
            <p:ph type="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>
            <a:off x="0" y="0"/>
            <a:ext cx="431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4"/>
          <p:cNvSpPr/>
          <p:nvPr/>
        </p:nvSpPr>
        <p:spPr>
          <a:xfrm>
            <a:off x="0" y="44125"/>
            <a:ext cx="4313625" cy="4399375"/>
          </a:xfrm>
          <a:custGeom>
            <a:rect b="b" l="l" r="r" t="t"/>
            <a:pathLst>
              <a:path extrusionOk="0" h="175975" w="172545">
                <a:moveTo>
                  <a:pt x="0" y="157"/>
                </a:moveTo>
                <a:lnTo>
                  <a:pt x="172419" y="0"/>
                </a:lnTo>
                <a:lnTo>
                  <a:pt x="172545" y="126541"/>
                </a:lnTo>
                <a:lnTo>
                  <a:pt x="0" y="175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2" name="Google Shape;22;p4"/>
          <p:cNvSpPr/>
          <p:nvPr/>
        </p:nvSpPr>
        <p:spPr>
          <a:xfrm>
            <a:off x="-125" y="0"/>
            <a:ext cx="4316900" cy="4395600"/>
          </a:xfrm>
          <a:custGeom>
            <a:rect b="b" l="l" r="r" t="t"/>
            <a:pathLst>
              <a:path extrusionOk="0" h="175824" w="172676">
                <a:moveTo>
                  <a:pt x="0" y="6"/>
                </a:moveTo>
                <a:lnTo>
                  <a:pt x="172676" y="0"/>
                </a:lnTo>
                <a:lnTo>
                  <a:pt x="172562" y="126442"/>
                </a:lnTo>
                <a:lnTo>
                  <a:pt x="0" y="17582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23" name="Google Shape;23;p4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4" name="Google Shape;24;p4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" name="Google Shape;28;p5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2" type="body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6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/>
          <p:nvPr/>
        </p:nvSpPr>
        <p:spPr>
          <a:xfrm>
            <a:off x="0" y="0"/>
            <a:ext cx="37644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7"/>
          <p:cNvSpPr txBox="1"/>
          <p:nvPr>
            <p:ph type="title"/>
          </p:nvPr>
        </p:nvSpPr>
        <p:spPr>
          <a:xfrm>
            <a:off x="311725" y="500925"/>
            <a:ext cx="3127500" cy="182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9" name="Google Shape;39;p7"/>
          <p:cNvSpPr txBox="1"/>
          <p:nvPr>
            <p:ph idx="1" type="body"/>
          </p:nvPr>
        </p:nvSpPr>
        <p:spPr>
          <a:xfrm>
            <a:off x="311700" y="2390650"/>
            <a:ext cx="3127500" cy="229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 txBox="1"/>
          <p:nvPr>
            <p:ph type="title"/>
          </p:nvPr>
        </p:nvSpPr>
        <p:spPr>
          <a:xfrm>
            <a:off x="311675" y="798600"/>
            <a:ext cx="6247800" cy="354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3" name="Google Shape;43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p9"/>
          <p:cNvSpPr txBox="1"/>
          <p:nvPr>
            <p:ph type="title"/>
          </p:nvPr>
        </p:nvSpPr>
        <p:spPr>
          <a:xfrm>
            <a:off x="311300" y="500925"/>
            <a:ext cx="3704400" cy="204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9"/>
          <p:cNvSpPr txBox="1"/>
          <p:nvPr>
            <p:ph idx="1" type="subTitle"/>
          </p:nvPr>
        </p:nvSpPr>
        <p:spPr>
          <a:xfrm>
            <a:off x="304800" y="2626725"/>
            <a:ext cx="3704400" cy="92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48" name="Google Shape;48;p9"/>
          <p:cNvSpPr txBox="1"/>
          <p:nvPr>
            <p:ph idx="2" type="body"/>
          </p:nvPr>
        </p:nvSpPr>
        <p:spPr>
          <a:xfrm>
            <a:off x="4879025" y="500925"/>
            <a:ext cx="3954000" cy="411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9" name="Google Shape;49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/>
          <p:nvPr/>
        </p:nvSpPr>
        <p:spPr>
          <a:xfrm>
            <a:off x="0" y="4369000"/>
            <a:ext cx="9144000" cy="774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10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erriweather"/>
              <a:buNone/>
              <a:defRPr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</a:lstStyle>
          <a:p/>
        </p:txBody>
      </p:sp>
      <p:sp>
        <p:nvSpPr>
          <p:cNvPr id="53" name="Google Shape;5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aradig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"/>
              <a:buChar char="●"/>
              <a:defRPr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 txBox="1"/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сайт с микросхемами</a:t>
            </a:r>
            <a:endParaRPr/>
          </a:p>
        </p:txBody>
      </p:sp>
      <p:sp>
        <p:nvSpPr>
          <p:cNvPr id="65" name="Google Shape;65;p13"/>
          <p:cNvSpPr txBox="1"/>
          <p:nvPr>
            <p:ph idx="1" type="subTitle"/>
          </p:nvPr>
        </p:nvSpPr>
        <p:spPr>
          <a:xfrm>
            <a:off x="311700" y="1878560"/>
            <a:ext cx="4242600" cy="73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я Миша Васильев из второго отряда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2500">
        <p:fade thruBlk="1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что я узнал про ии (много чего!)</a:t>
            </a:r>
            <a:endParaRPr/>
          </a:p>
        </p:txBody>
      </p:sp>
      <p:sp>
        <p:nvSpPr>
          <p:cNvPr id="71" name="Google Shape;71;p14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я узнал что ИИ может помочь с любой проблемой но может подсказать неправильно он может генерировать картины видео и сайты 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4500">
        <p:fade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5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о бо мне.</a:t>
            </a:r>
            <a:endParaRPr/>
          </a:p>
        </p:txBody>
      </p:sp>
      <p:sp>
        <p:nvSpPr>
          <p:cNvPr id="77" name="Google Shape;77;p15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мне десять лет я перехожу в четвёртый класс я люблюиграть гаджеты, ходить к другу в гости и гулять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2500">
        <p:push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каким ИИ я пользавался?</a:t>
            </a:r>
            <a:endParaRPr/>
          </a:p>
        </p:txBody>
      </p:sp>
      <p:sp>
        <p:nvSpPr>
          <p:cNvPr id="83" name="Google Shape;83;p16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я пользавался разными ИИ сначало я попользавался Алисой потом Deepsek-ом но я пользавался болше Qwen-ом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4500">
        <p:push dir="r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плюсы ИИ!</a:t>
            </a:r>
            <a:endParaRPr/>
          </a:p>
        </p:txBody>
      </p:sp>
      <p:sp>
        <p:nvSpPr>
          <p:cNvPr id="89" name="Google Shape;89;p17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ИИ просто гуглит бысрее и выдаёт информацию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ru"/>
              <a:t>в солвах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2500">
        <p14:flip dir="l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8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что я делал с помощью ИИ!</a:t>
            </a:r>
            <a:endParaRPr/>
          </a:p>
        </p:txBody>
      </p:sp>
      <p:sp>
        <p:nvSpPr>
          <p:cNvPr id="95" name="Google Shape;95;p18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вот мой сайт он про микросхемы</a:t>
            </a:r>
            <a:endParaRPr/>
          </a:p>
        </p:txBody>
      </p:sp>
      <p:pic>
        <p:nvPicPr>
          <p:cNvPr id="96" name="Google Shape;9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44675" y="1125300"/>
            <a:ext cx="1689950" cy="1564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44675" y="2869525"/>
            <a:ext cx="1839900" cy="176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21650" y="1040650"/>
            <a:ext cx="2260926" cy="1828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2500">
        <p14:prism dir="l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9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спасибо за внимание!</a:t>
            </a:r>
            <a:endParaRPr/>
          </a:p>
        </p:txBody>
      </p:sp>
      <p:sp>
        <p:nvSpPr>
          <p:cNvPr id="104" name="Google Shape;104;p19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я старался</a:t>
            </a:r>
            <a:endParaRPr/>
          </a:p>
        </p:txBody>
      </p:sp>
      <p:pic>
        <p:nvPicPr>
          <p:cNvPr id="105" name="Google Shape;10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44675" y="1734275"/>
            <a:ext cx="3278124" cy="3026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2500">
        <p14:gallery dir="l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aradigm">
  <a:themeElements>
    <a:clrScheme name="Paradigm">
      <a:dk1>
        <a:srgbClr val="31394D"/>
      </a:dk1>
      <a:lt1>
        <a:srgbClr val="FFFFFF"/>
      </a:lt1>
      <a:dk2>
        <a:srgbClr val="666666"/>
      </a:dk2>
      <a:lt2>
        <a:srgbClr val="626B73"/>
      </a:lt2>
      <a:accent1>
        <a:srgbClr val="002F4A"/>
      </a:accent1>
      <a:accent2>
        <a:srgbClr val="D9C4B1"/>
      </a:accent2>
      <a:accent3>
        <a:srgbClr val="EDE3DA"/>
      </a:accent3>
      <a:accent4>
        <a:srgbClr val="B85741"/>
      </a:accent4>
      <a:accent5>
        <a:srgbClr val="009384"/>
      </a:accent5>
      <a:accent6>
        <a:srgbClr val="D0F6FF"/>
      </a:accent6>
      <a:hlink>
        <a:srgbClr val="009384"/>
      </a:hlink>
      <a:folHlink>
        <a:srgbClr val="00938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