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3d74e0261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3d74e0261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3d74e0261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3d74e0261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3d74e0261_3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3d74e0261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3d74e0261_3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3d74e0261_3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3d74e0261_6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3d74e0261_6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3.jpg"/><Relationship Id="rId5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13.png"/><Relationship Id="rId5" Type="http://schemas.openxmlformats.org/officeDocument/2006/relationships/image" Target="../media/image12.png"/><Relationship Id="rId6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A7DB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ouds in blue sky (источник: Getty Images)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9788" y="0"/>
            <a:ext cx="9253775" cy="535729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3390650" y="2458600"/>
            <a:ext cx="2658000" cy="1033200"/>
          </a:xfrm>
          <a:prstGeom prst="flowChartAlternateProcess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100">
                <a:solidFill>
                  <a:srgbClr val="FFFFFF"/>
                </a:solidFill>
              </a:rPr>
              <a:t>столярова маргорита 2 отряд</a:t>
            </a:r>
            <a:endParaRPr sz="2100">
              <a:solidFill>
                <a:srgbClr val="FFFFFF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860775" y="301650"/>
            <a:ext cx="5588400" cy="1976100"/>
          </a:xfrm>
          <a:prstGeom prst="flowChartAlternateProcess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FFFFFF"/>
                </a:solidFill>
              </a:rPr>
              <a:t>ии смена</a:t>
            </a:r>
            <a:endParaRPr sz="32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FFFFFF"/>
                </a:solidFill>
              </a:rPr>
              <a:t>:)</a:t>
            </a:r>
            <a:endParaRPr sz="3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ouds and sky,blue sky background with tiny clouds. panorama (источник: Getty Images)"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959450" y="-67875"/>
            <a:ext cx="11378002" cy="52113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1621500" y="475200"/>
            <a:ext cx="3217800" cy="572700"/>
          </a:xfrm>
          <a:prstGeom prst="rect">
            <a:avLst/>
          </a:prstGeom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B5394"/>
                </a:solidFill>
              </a:rPr>
              <a:t>что я узнала про ии</a:t>
            </a:r>
            <a:endParaRPr>
              <a:solidFill>
                <a:srgbClr val="0B5394"/>
              </a:solidFill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621500" y="1161425"/>
            <a:ext cx="5316900" cy="20664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0B5394"/>
                </a:solidFill>
              </a:rPr>
              <a:t>я узнала что ии могут делать сайты и делать видео. Но больше всего мне понравилось делать видео в тик ток или вдругие соцсети</a:t>
            </a:r>
            <a:endParaRPr>
              <a:solidFill>
                <a:srgbClr val="0B5394"/>
              </a:solidFill>
            </a:endParaRPr>
          </a:p>
        </p:txBody>
      </p:sp>
      <p:pic>
        <p:nvPicPr>
          <p:cNvPr id="64" name="Google Shape;64;p14" title="1786000694-no-bg-preview (carve.photos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1325" y="3086650"/>
            <a:ext cx="3687338" cy="205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ue Sky with clouds (источник: Getty Images)"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1900" y="0"/>
            <a:ext cx="91859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6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FFFFF"/>
                </a:solidFill>
              </a:rPr>
              <a:t>я делала картинки и видео а уже в конце сделала свой </a:t>
            </a:r>
            <a:r>
              <a:rPr lang="ru">
                <a:solidFill>
                  <a:srgbClr val="0B5394"/>
                </a:solidFill>
              </a:rPr>
              <a:t>сайт</a:t>
            </a:r>
            <a:endParaRPr>
              <a:solidFill>
                <a:srgbClr val="0B5394"/>
              </a:solidFill>
            </a:endParaRPr>
          </a:p>
        </p:txBody>
      </p:sp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4228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1155CC"/>
                </a:solidFill>
              </a:rPr>
              <a:t>что</a:t>
            </a:r>
            <a:r>
              <a:rPr lang="ru">
                <a:solidFill>
                  <a:srgbClr val="A4C2F4"/>
                </a:solidFill>
              </a:rPr>
              <a:t> я делала</a:t>
            </a:r>
            <a:r>
              <a:rPr lang="ru">
                <a:solidFill>
                  <a:srgbClr val="0B5394"/>
                </a:solidFill>
              </a:rPr>
              <a:t> за всю смену</a:t>
            </a:r>
            <a:endParaRPr>
              <a:solidFill>
                <a:srgbClr val="0B5394"/>
              </a:solidFill>
            </a:endParaRPr>
          </a:p>
        </p:txBody>
      </p:sp>
      <p:pic>
        <p:nvPicPr>
          <p:cNvPr id="72" name="Google Shape;72;p15" title="178540009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224189">
            <a:off x="6244390" y="104957"/>
            <a:ext cx="2486991" cy="1386902"/>
          </a:xfrm>
          <a:prstGeom prst="cloud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" name="Google Shape;73;p15" title="178581908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1950" y="1810024"/>
            <a:ext cx="2976300" cy="1659900"/>
          </a:xfrm>
          <a:prstGeom prst="cloud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4" name="Google Shape;74;p15" title="1785988938-no-bg-preview (carve.photos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99027" y="3016120"/>
            <a:ext cx="5033274" cy="280763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4072591 (источник: Getty Images)"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9950" y="0"/>
            <a:ext cx="9144003" cy="5367074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>
            <p:ph type="title"/>
          </p:nvPr>
        </p:nvSpPr>
        <p:spPr>
          <a:xfrm>
            <a:off x="2601350" y="597650"/>
            <a:ext cx="2225100" cy="5727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FC5E8"/>
                </a:solidFill>
              </a:rPr>
              <a:t>о моем сайте</a:t>
            </a:r>
            <a:endParaRPr>
              <a:solidFill>
                <a:srgbClr val="9FC5E8"/>
              </a:solidFill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2601350" y="1279275"/>
            <a:ext cx="4295700" cy="14682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FC5E8"/>
                </a:solidFill>
              </a:rPr>
              <a:t>я сделала сайт-игру где нужно нарисовать своего дракона и ухаживать за ним </a:t>
            </a:r>
            <a:endParaRPr>
              <a:solidFill>
                <a:srgbClr val="9FC5E8"/>
              </a:solidFill>
            </a:endParaRPr>
          </a:p>
        </p:txBody>
      </p:sp>
      <p:pic>
        <p:nvPicPr>
          <p:cNvPr id="82" name="Google Shape;82;p16" title="1786000694-no-bg-preview (carve.photos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3800" y="2856400"/>
            <a:ext cx="4710125" cy="262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2463250" y="474100"/>
            <a:ext cx="3170100" cy="572700"/>
          </a:xfrm>
          <a:prstGeom prst="rect">
            <a:avLst/>
          </a:prstGeom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FC5E8"/>
                </a:solidFill>
              </a:rPr>
              <a:t>минусы и плюсы ии </a:t>
            </a:r>
            <a:endParaRPr>
              <a:solidFill>
                <a:srgbClr val="9FC5E8"/>
              </a:solidFill>
            </a:endParaRPr>
          </a:p>
        </p:txBody>
      </p:sp>
      <p:sp>
        <p:nvSpPr>
          <p:cNvPr id="88" name="Google Shape;88;p17"/>
          <p:cNvSpPr/>
          <p:nvPr/>
        </p:nvSpPr>
        <p:spPr>
          <a:xfrm>
            <a:off x="1034250" y="1617325"/>
            <a:ext cx="2026800" cy="14646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плюсы: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быстро помогает тебе с твоими проблемами и хотелками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9" name="Google Shape;89;p17"/>
          <p:cNvSpPr/>
          <p:nvPr/>
        </p:nvSpPr>
        <p:spPr>
          <a:xfrm flipH="1">
            <a:off x="4934825" y="1617325"/>
            <a:ext cx="2096700" cy="14646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минусы: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ии может ошибиться если ты не правильно объяснишь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90" name="Google Shape;90;p17" title="1786000694-no-bg-preview (carve.photos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86575" y="3086650"/>
            <a:ext cx="3687338" cy="205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 title="1786001547 (1)-no-bg-preview (carve.photos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9200" y="2963925"/>
            <a:ext cx="3908700" cy="21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/>
          <p:nvPr/>
        </p:nvSpPr>
        <p:spPr>
          <a:xfrm>
            <a:off x="2458625" y="1267025"/>
            <a:ext cx="4147956" cy="2126736"/>
          </a:xfrm>
          <a:prstGeom prst="cloud">
            <a:avLst/>
          </a:prstGeom>
          <a:solidFill>
            <a:srgbClr val="9AB1D6"/>
          </a:solidFill>
          <a:ln cap="flat" cmpd="sng" w="9525">
            <a:solidFill>
              <a:srgbClr val="305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CFE2F3"/>
                </a:solidFill>
              </a:rPr>
              <a:t>всем спасибо за внимания</a:t>
            </a:r>
            <a:endParaRPr>
              <a:solidFill>
                <a:srgbClr val="CFE2F3"/>
              </a:solidFill>
            </a:endParaRPr>
          </a:p>
        </p:txBody>
      </p:sp>
      <p:pic>
        <p:nvPicPr>
          <p:cNvPr id="97" name="Google Shape;97;p18" title="1786003384 (1)-no-bg-preview (carve.photos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0471" y="2333150"/>
            <a:ext cx="5366776" cy="299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