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f677150ae3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f677150ae3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f677150ae3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f677150ae3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f677150ae3_1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f677150ae3_1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ии                                                             смена   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Миша дементьев 2 отряд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что я узнал про ИИ</a:t>
            </a:r>
            <a:endParaRPr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017725"/>
            <a:ext cx="8316000" cy="326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00"/>
              <a:t>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в</a:t>
            </a:r>
            <a:r>
              <a:rPr lang="ru"/>
              <a:t>что с помощью ИИ можно делать фото и видео</a:t>
            </a:r>
            <a:endParaRPr b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что я сделал с помощью ИИ</a:t>
            </a:r>
            <a:endParaRPr/>
          </a:p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видио где велоцераптор напал на терекса </a:t>
            </a:r>
            <a:endParaRPr/>
          </a:p>
        </p:txBody>
      </p:sp>
      <p:pic>
        <p:nvPicPr>
          <p:cNvPr id="68" name="Google Shape;6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961088"/>
            <a:ext cx="4391025" cy="2714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17463" y="2490100"/>
            <a:ext cx="4314825" cy="1885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/>
          <p:nvPr>
            <p:ph type="title"/>
          </p:nvPr>
        </p:nvSpPr>
        <p:spPr>
          <a:xfrm rot="10800000">
            <a:off x="1885350" y="226350"/>
            <a:ext cx="4095300" cy="45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273975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                                                   </a:t>
            </a:r>
            <a:r>
              <a:rPr lang="ru"/>
              <a:t>              СПАСИБО ЗА ВНИМАНИЕ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