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Playfair Display"/>
      <p:regular r:id="rId10"/>
      <p:bold r:id="rId11"/>
      <p:italic r:id="rId12"/>
      <p:boldItalic r:id="rId13"/>
    </p:embeddedFont>
    <p:embeddedFont>
      <p:font typeface="Montserrat"/>
      <p:regular r:id="rId14"/>
      <p:bold r:id="rId15"/>
      <p:italic r:id="rId16"/>
      <p:boldItalic r:id="rId17"/>
    </p:embeddedFont>
    <p:embeddedFont>
      <p:font typeface="Oswald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layfairDisplay-bold.fntdata"/><Relationship Id="rId10" Type="http://schemas.openxmlformats.org/officeDocument/2006/relationships/font" Target="fonts/PlayfairDisplay-regular.fntdata"/><Relationship Id="rId13" Type="http://schemas.openxmlformats.org/officeDocument/2006/relationships/font" Target="fonts/PlayfairDisplay-boldItalic.fntdata"/><Relationship Id="rId12" Type="http://schemas.openxmlformats.org/officeDocument/2006/relationships/font" Target="fonts/PlayfairDisplay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swald-bold.fntdata"/><Relationship Id="rId6" Type="http://schemas.openxmlformats.org/officeDocument/2006/relationships/slide" Target="slides/slide1.xml"/><Relationship Id="rId18" Type="http://schemas.openxmlformats.org/officeDocument/2006/relationships/font" Target="fonts/Oswal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6763b9d49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6763b9d49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6763b9d49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6763b9d49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6763b9d49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6763b9d49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1719525" y="859775"/>
            <a:ext cx="7104300" cy="13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ИИ СМЕНА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238650" y="29171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ИЗУЧЕНИЕ ИИ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МЕНЯ ЗОВУТ САША МНЕ 10 ЛЕТ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мои хобби:люблю рисовать лепить и играть в роблокс и майнкрафт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 СМЕНЕ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лично мне смена понравилась особено на смене мне запомнились харды и деревооброботка на хардах мы изучали ИИ и кстати я попросил DEEPSEEK что бы он решил очень большой  пример  и он наверное таки не смог его решить а на деревооброботке я сделал меч и пистолет.внизу мой сайт                                                    </a:t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6275" y="2813125"/>
            <a:ext cx="2531750" cy="2330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ctrTitle"/>
          </p:nvPr>
        </p:nvSpPr>
        <p:spPr>
          <a:xfrm>
            <a:off x="978300" y="45275"/>
            <a:ext cx="7187400" cy="231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ВНИМАНЕЕ</a:t>
            </a:r>
            <a:endParaRPr/>
          </a:p>
        </p:txBody>
      </p:sp>
      <p:sp>
        <p:nvSpPr>
          <p:cNvPr id="78" name="Google Shape;78;p16"/>
          <p:cNvSpPr txBox="1"/>
          <p:nvPr>
            <p:ph idx="1" type="subTitle"/>
          </p:nvPr>
        </p:nvSpPr>
        <p:spPr>
          <a:xfrm>
            <a:off x="276350" y="29171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а это серный куб из маинкрафта с прошлой смены</a:t>
            </a:r>
            <a:endParaRPr/>
          </a:p>
        </p:txBody>
      </p:sp>
      <p:pic>
        <p:nvPicPr>
          <p:cNvPr id="79" name="Google Shape;79;p16" title="слайм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7511" y="3540200"/>
            <a:ext cx="782625" cy="86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 title="1785988881e3e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2950" y="2792125"/>
            <a:ext cx="3652751" cy="2086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