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Montserrat Thin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MontserratThin-regular.fntdata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MontserratThin-italic.fntdata"/><Relationship Id="rId14" Type="http://schemas.openxmlformats.org/officeDocument/2006/relationships/font" Target="fonts/MontserratThin-bold.fntdata"/><Relationship Id="rId16" Type="http://schemas.openxmlformats.org/officeDocument/2006/relationships/font" Target="fonts/MontserratThin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6774ed3f5_0_1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6774ed3f5_0_1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f6774ed3f5_0_2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f6774ed3f5_0_2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6774ed3f5_0_2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f6774ed3f5_0_2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f6774ed3f5_0_4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f6774ed3f5_0_4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f6774ed3f5_0_4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f6774ed3f5_0_4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f6774ed3f5_0_4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f6774ed3f5_0_4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1184050" y="1772325"/>
            <a:ext cx="6734700" cy="1115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Montserrat Thin"/>
                <a:ea typeface="Montserrat Thin"/>
                <a:cs typeface="Montserrat Thin"/>
                <a:sym typeface="Montserrat Thin"/>
              </a:rPr>
              <a:t>ПЛЕМЕНА</a:t>
            </a:r>
            <a:endParaRPr>
              <a:latin typeface="Montserrat Thin"/>
              <a:ea typeface="Montserrat Thin"/>
              <a:cs typeface="Montserrat Thin"/>
              <a:sym typeface="Montserrat Thin"/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407225" y="3823675"/>
            <a:ext cx="2330400" cy="10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775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Montserrat Thin"/>
                <a:ea typeface="Montserrat Thin"/>
                <a:cs typeface="Montserrat Thin"/>
                <a:sym typeface="Montserrat Thin"/>
              </a:rPr>
              <a:t>автор:</a:t>
            </a:r>
            <a:endParaRPr>
              <a:latin typeface="Montserrat Thin"/>
              <a:ea typeface="Montserrat Thin"/>
              <a:cs typeface="Montserrat Thin"/>
              <a:sym typeface="Montserrat Thi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Montserrat Thin"/>
                <a:ea typeface="Montserrat Thin"/>
                <a:cs typeface="Montserrat Thin"/>
                <a:sym typeface="Montserrat Thin"/>
              </a:rPr>
              <a:t>Кутузова Даша</a:t>
            </a:r>
            <a:endParaRPr>
              <a:latin typeface="Montserrat Thin"/>
              <a:ea typeface="Montserrat Thin"/>
              <a:cs typeface="Montserrat Thin"/>
              <a:sym typeface="Montserrat Thin"/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965250" y="1530225"/>
            <a:ext cx="7096800" cy="1357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3"/>
          <p:cNvSpPr/>
          <p:nvPr/>
        </p:nvSpPr>
        <p:spPr>
          <a:xfrm>
            <a:off x="1135050" y="1651275"/>
            <a:ext cx="7096800" cy="1357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2475300" y="241375"/>
            <a:ext cx="4193400" cy="1169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F1C232"/>
                </a:solidFill>
                <a:latin typeface="Montserrat Thin"/>
                <a:ea typeface="Montserrat Thin"/>
                <a:cs typeface="Montserrat Thin"/>
                <a:sym typeface="Montserrat Thin"/>
              </a:rPr>
              <a:t>САЙТ ПО </a:t>
            </a:r>
            <a:endParaRPr>
              <a:solidFill>
                <a:srgbClr val="F1C232"/>
              </a:solidFill>
              <a:latin typeface="Montserrat Thin"/>
              <a:ea typeface="Montserrat Thin"/>
              <a:cs typeface="Montserrat Thin"/>
              <a:sym typeface="Montserrat Thi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F1C232"/>
                </a:solidFill>
                <a:latin typeface="Montserrat Thin"/>
                <a:ea typeface="Montserrat Thin"/>
                <a:cs typeface="Montserrat Thin"/>
                <a:sym typeface="Montserrat Thin"/>
              </a:rPr>
              <a:t>КОТАМ ВОИТЕЛЯМ</a:t>
            </a:r>
            <a:endParaRPr>
              <a:solidFill>
                <a:srgbClr val="F1C232"/>
              </a:solidFill>
              <a:latin typeface="Montserrat Thin"/>
              <a:ea typeface="Montserrat Thin"/>
              <a:cs typeface="Montserrat Thin"/>
              <a:sym typeface="Montserrat Thin"/>
            </a:endParaRPr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2865875" y="1327675"/>
            <a:ext cx="3523800" cy="60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3000">
                <a:solidFill>
                  <a:schemeClr val="dk1"/>
                </a:solidFill>
                <a:latin typeface="Montserrat Thin"/>
                <a:ea typeface="Montserrat Thin"/>
                <a:cs typeface="Montserrat Thin"/>
                <a:sym typeface="Montserrat Thin"/>
              </a:rPr>
              <a:t>что это?</a:t>
            </a:r>
            <a:endParaRPr sz="3000">
              <a:solidFill>
                <a:schemeClr val="dk1"/>
              </a:solidFill>
              <a:latin typeface="Montserrat Thin"/>
              <a:ea typeface="Montserrat Thin"/>
              <a:cs typeface="Montserrat Thin"/>
              <a:sym typeface="Montserrat Thin"/>
            </a:endParaRPr>
          </a:p>
        </p:txBody>
      </p:sp>
      <p:sp>
        <p:nvSpPr>
          <p:cNvPr id="64" name="Google Shape;64;p14"/>
          <p:cNvSpPr/>
          <p:nvPr/>
        </p:nvSpPr>
        <p:spPr>
          <a:xfrm>
            <a:off x="2682750" y="1410475"/>
            <a:ext cx="3778500" cy="5577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4"/>
          <p:cNvSpPr txBox="1"/>
          <p:nvPr/>
        </p:nvSpPr>
        <p:spPr>
          <a:xfrm>
            <a:off x="629025" y="2521450"/>
            <a:ext cx="4041000" cy="9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2200">
                <a:solidFill>
                  <a:srgbClr val="F7F8FC"/>
                </a:solidFill>
                <a:highlight>
                  <a:srgbClr val="232326"/>
                </a:highlight>
                <a:latin typeface="Montserrat Thin"/>
                <a:ea typeface="Montserrat Thin"/>
                <a:cs typeface="Montserrat Thin"/>
                <a:sym typeface="Montserrat Thin"/>
              </a:rPr>
              <a:t>Онлайн-галерея эстетичных фото котов</a:t>
            </a:r>
            <a:endParaRPr sz="2200">
              <a:solidFill>
                <a:srgbClr val="F7F8FC"/>
              </a:solidFill>
              <a:highlight>
                <a:srgbClr val="232326"/>
              </a:highlight>
              <a:latin typeface="Montserrat Thin"/>
              <a:ea typeface="Montserrat Thin"/>
              <a:cs typeface="Montserrat Thin"/>
              <a:sym typeface="Montserrat Thin"/>
            </a:endParaRPr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20552" y="2719473"/>
            <a:ext cx="2496300" cy="2222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67" name="Google Shape;67;p14"/>
          <p:cNvSpPr/>
          <p:nvPr/>
        </p:nvSpPr>
        <p:spPr>
          <a:xfrm>
            <a:off x="5520600" y="2719475"/>
            <a:ext cx="2496300" cy="22227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/>
          <p:nvPr/>
        </p:nvSpPr>
        <p:spPr>
          <a:xfrm>
            <a:off x="2518950" y="633500"/>
            <a:ext cx="3899100" cy="7014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73" name="Google Shape;73;p15"/>
          <p:cNvSpPr txBox="1"/>
          <p:nvPr/>
        </p:nvSpPr>
        <p:spPr>
          <a:xfrm>
            <a:off x="2786350" y="677275"/>
            <a:ext cx="3417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2500">
                <a:solidFill>
                  <a:schemeClr val="dk1"/>
                </a:solidFill>
                <a:latin typeface="Montserrat Thin"/>
                <a:ea typeface="Montserrat Thin"/>
                <a:cs typeface="Montserrat Thin"/>
                <a:sym typeface="Montserrat Thin"/>
              </a:rPr>
              <a:t>ЧТО ТАМ ЕСТЬ</a:t>
            </a:r>
            <a:r>
              <a:rPr lang="ru" sz="2800">
                <a:solidFill>
                  <a:schemeClr val="dk1"/>
                </a:solidFill>
                <a:latin typeface="Montserrat Thin"/>
                <a:ea typeface="Montserrat Thin"/>
                <a:cs typeface="Montserrat Thin"/>
                <a:sym typeface="Montserrat Thin"/>
              </a:rPr>
              <a:t>?</a:t>
            </a:r>
            <a:endParaRPr sz="4000">
              <a:solidFill>
                <a:schemeClr val="dk1"/>
              </a:solidFill>
              <a:latin typeface="Montserrat Thin"/>
              <a:ea typeface="Montserrat Thin"/>
              <a:cs typeface="Montserrat Thin"/>
              <a:sym typeface="Montserrat Thin"/>
            </a:endParaRPr>
          </a:p>
        </p:txBody>
      </p:sp>
      <p:sp>
        <p:nvSpPr>
          <p:cNvPr id="74" name="Google Shape;74;p15"/>
          <p:cNvSpPr txBox="1"/>
          <p:nvPr/>
        </p:nvSpPr>
        <p:spPr>
          <a:xfrm>
            <a:off x="497750" y="1749725"/>
            <a:ext cx="50454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900">
                <a:solidFill>
                  <a:srgbClr val="F7F8FC"/>
                </a:solidFill>
                <a:latin typeface="Montserrat Thin"/>
                <a:ea typeface="Montserrat Thin"/>
                <a:cs typeface="Montserrat Thin"/>
                <a:sym typeface="Montserrat Thin"/>
              </a:rPr>
              <a:t>Лайки, сохранения, комментарии</a:t>
            </a:r>
            <a:endParaRPr sz="1900">
              <a:solidFill>
                <a:srgbClr val="F7F8FC"/>
              </a:solidFill>
              <a:latin typeface="Montserrat Thin"/>
              <a:ea typeface="Montserrat Thin"/>
              <a:cs typeface="Montserrat Thin"/>
              <a:sym typeface="Montserrat Thin"/>
            </a:endParaRPr>
          </a:p>
        </p:txBody>
      </p:sp>
      <p:sp>
        <p:nvSpPr>
          <p:cNvPr id="75" name="Google Shape;75;p15"/>
          <p:cNvSpPr txBox="1"/>
          <p:nvPr/>
        </p:nvSpPr>
        <p:spPr>
          <a:xfrm>
            <a:off x="37700" y="2226725"/>
            <a:ext cx="5332200" cy="9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>
                <a:solidFill>
                  <a:srgbClr val="F7F8FC"/>
                </a:solidFill>
                <a:latin typeface="Montserrat Thin"/>
                <a:ea typeface="Montserrat Thin"/>
                <a:cs typeface="Montserrat Thin"/>
                <a:sym typeface="Montserrat Thin"/>
              </a:rPr>
              <a:t>Сотни атмосферных кадров</a:t>
            </a:r>
            <a:endParaRPr sz="1900">
              <a:solidFill>
                <a:srgbClr val="F7F8FC"/>
              </a:solidFill>
              <a:latin typeface="Montserrat Thin"/>
              <a:ea typeface="Montserrat Thin"/>
              <a:cs typeface="Montserrat Thin"/>
              <a:sym typeface="Montserrat Thin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900">
                <a:solidFill>
                  <a:srgbClr val="F7F8FC"/>
                </a:solidFill>
                <a:latin typeface="Montserrat Thin"/>
                <a:ea typeface="Montserrat Thin"/>
                <a:cs typeface="Montserrat Thin"/>
                <a:sym typeface="Montserrat Thin"/>
              </a:rPr>
              <a:t>Разделения по племенам</a:t>
            </a:r>
            <a:endParaRPr sz="1900">
              <a:solidFill>
                <a:srgbClr val="F7F8FC"/>
              </a:solidFill>
              <a:latin typeface="Montserrat Thin"/>
              <a:ea typeface="Montserrat Thin"/>
              <a:cs typeface="Montserrat Thin"/>
              <a:sym typeface="Montserrat Thin"/>
            </a:endParaRPr>
          </a:p>
        </p:txBody>
      </p:sp>
      <p:sp>
        <p:nvSpPr>
          <p:cNvPr id="76" name="Google Shape;76;p15"/>
          <p:cNvSpPr txBox="1"/>
          <p:nvPr/>
        </p:nvSpPr>
        <p:spPr>
          <a:xfrm>
            <a:off x="1794950" y="3761500"/>
            <a:ext cx="5844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2000">
                <a:solidFill>
                  <a:srgbClr val="F7F8FC"/>
                </a:solidFill>
                <a:highlight>
                  <a:srgbClr val="232326"/>
                </a:highlight>
                <a:latin typeface="Montserrat Thin"/>
                <a:ea typeface="Montserrat Thin"/>
                <a:cs typeface="Montserrat Thin"/>
                <a:sym typeface="Montserrat Thin"/>
              </a:rPr>
              <a:t>Каждое фото — маленькая история</a:t>
            </a:r>
            <a:endParaRPr sz="2000">
              <a:solidFill>
                <a:srgbClr val="F7F8FC"/>
              </a:solidFill>
              <a:highlight>
                <a:srgbClr val="232326"/>
              </a:highlight>
              <a:latin typeface="Montserrat Thin"/>
              <a:ea typeface="Montserrat Thin"/>
              <a:cs typeface="Montserrat Thin"/>
              <a:sym typeface="Montserrat Thin"/>
            </a:endParaRPr>
          </a:p>
        </p:txBody>
      </p:sp>
      <p:sp>
        <p:nvSpPr>
          <p:cNvPr id="77" name="Google Shape;77;p15"/>
          <p:cNvSpPr/>
          <p:nvPr/>
        </p:nvSpPr>
        <p:spPr>
          <a:xfrm>
            <a:off x="2156950" y="3761500"/>
            <a:ext cx="4962600" cy="5313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/>
          <p:nvPr/>
        </p:nvSpPr>
        <p:spPr>
          <a:xfrm>
            <a:off x="5152725" y="2843600"/>
            <a:ext cx="30000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>
                <a:solidFill>
                  <a:srgbClr val="F7F8FC"/>
                </a:solidFill>
                <a:highlight>
                  <a:srgbClr val="232326"/>
                </a:highlight>
                <a:latin typeface="Montserrat Thin"/>
                <a:ea typeface="Montserrat Thin"/>
                <a:cs typeface="Montserrat Thin"/>
                <a:sym typeface="Montserrat Thin"/>
              </a:rPr>
              <a:t>Уютное и дружелюбное сообщество</a:t>
            </a:r>
            <a:endParaRPr>
              <a:solidFill>
                <a:srgbClr val="F7F8FC"/>
              </a:solidFill>
              <a:highlight>
                <a:srgbClr val="232326"/>
              </a:highlight>
              <a:latin typeface="Montserrat Thin"/>
              <a:ea typeface="Montserrat Thin"/>
              <a:cs typeface="Montserrat Thin"/>
              <a:sym typeface="Montserrat Thin"/>
            </a:endParaRPr>
          </a:p>
        </p:txBody>
      </p:sp>
      <p:sp>
        <p:nvSpPr>
          <p:cNvPr id="83" name="Google Shape;83;p16"/>
          <p:cNvSpPr txBox="1"/>
          <p:nvPr/>
        </p:nvSpPr>
        <p:spPr>
          <a:xfrm>
            <a:off x="799400" y="2571750"/>
            <a:ext cx="30000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>
                <a:solidFill>
                  <a:srgbClr val="F7F8FC"/>
                </a:solidFill>
                <a:highlight>
                  <a:srgbClr val="232326"/>
                </a:highlight>
                <a:latin typeface="Montserrat Thin"/>
                <a:ea typeface="Montserrat Thin"/>
                <a:cs typeface="Montserrat Thin"/>
                <a:sym typeface="Montserrat Thin"/>
              </a:rPr>
              <a:t>Вдохновение всегда под рукой</a:t>
            </a:r>
            <a:endParaRPr>
              <a:solidFill>
                <a:srgbClr val="F7F8FC"/>
              </a:solidFill>
              <a:highlight>
                <a:srgbClr val="232326"/>
              </a:highlight>
              <a:latin typeface="Montserrat Thin"/>
              <a:ea typeface="Montserrat Thin"/>
              <a:cs typeface="Montserrat Thin"/>
              <a:sym typeface="Montserrat Thin"/>
            </a:endParaRPr>
          </a:p>
        </p:txBody>
      </p:sp>
      <p:sp>
        <p:nvSpPr>
          <p:cNvPr id="84" name="Google Shape;84;p16"/>
          <p:cNvSpPr txBox="1"/>
          <p:nvPr/>
        </p:nvSpPr>
        <p:spPr>
          <a:xfrm>
            <a:off x="693825" y="1869375"/>
            <a:ext cx="39444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>
                <a:solidFill>
                  <a:srgbClr val="F7F8FC"/>
                </a:solidFill>
                <a:highlight>
                  <a:srgbClr val="232326"/>
                </a:highlight>
                <a:latin typeface="Montserrat Thin"/>
                <a:ea typeface="Montserrat Thin"/>
                <a:cs typeface="Montserrat Thin"/>
                <a:sym typeface="Montserrat Thin"/>
              </a:rPr>
              <a:t>Для творческих людей, ищущих вдохновение</a:t>
            </a:r>
            <a:endParaRPr>
              <a:solidFill>
                <a:srgbClr val="F7F8FC"/>
              </a:solidFill>
              <a:highlight>
                <a:srgbClr val="232326"/>
              </a:highlight>
              <a:latin typeface="Montserrat Thin"/>
              <a:ea typeface="Montserrat Thin"/>
              <a:cs typeface="Montserrat Thin"/>
              <a:sym typeface="Montserrat Thin"/>
            </a:endParaRPr>
          </a:p>
        </p:txBody>
      </p:sp>
      <p:sp>
        <p:nvSpPr>
          <p:cNvPr id="85" name="Google Shape;85;p16"/>
          <p:cNvSpPr txBox="1"/>
          <p:nvPr/>
        </p:nvSpPr>
        <p:spPr>
          <a:xfrm>
            <a:off x="5152725" y="365752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>
                <a:solidFill>
                  <a:srgbClr val="F7F8FC"/>
                </a:solidFill>
                <a:highlight>
                  <a:srgbClr val="232326"/>
                </a:highlight>
                <a:latin typeface="Montserrat Thin"/>
                <a:ea typeface="Montserrat Thin"/>
                <a:cs typeface="Montserrat Thin"/>
                <a:sym typeface="Montserrat Thin"/>
              </a:rPr>
              <a:t>сообщество без токсичности</a:t>
            </a:r>
            <a:endParaRPr>
              <a:solidFill>
                <a:srgbClr val="F7F8FC"/>
              </a:solidFill>
              <a:highlight>
                <a:srgbClr val="232326"/>
              </a:highlight>
              <a:latin typeface="Montserrat Thin"/>
              <a:ea typeface="Montserrat Thin"/>
              <a:cs typeface="Montserrat Thin"/>
              <a:sym typeface="Montserrat Thin"/>
            </a:endParaRPr>
          </a:p>
        </p:txBody>
      </p:sp>
      <p:sp>
        <p:nvSpPr>
          <p:cNvPr id="86" name="Google Shape;86;p16"/>
          <p:cNvSpPr/>
          <p:nvPr/>
        </p:nvSpPr>
        <p:spPr>
          <a:xfrm>
            <a:off x="595775" y="1794825"/>
            <a:ext cx="3333600" cy="17346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87" name="Google Shape;87;p16"/>
          <p:cNvSpPr/>
          <p:nvPr/>
        </p:nvSpPr>
        <p:spPr>
          <a:xfrm>
            <a:off x="5037975" y="2692425"/>
            <a:ext cx="3333600" cy="17346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88" name="Google Shape;88;p16"/>
          <p:cNvSpPr txBox="1"/>
          <p:nvPr/>
        </p:nvSpPr>
        <p:spPr>
          <a:xfrm>
            <a:off x="3446625" y="248875"/>
            <a:ext cx="27225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3200">
                <a:solidFill>
                  <a:srgbClr val="FFD966"/>
                </a:solidFill>
                <a:latin typeface="Montserrat Thin"/>
                <a:ea typeface="Montserrat Thin"/>
                <a:cs typeface="Montserrat Thin"/>
                <a:sym typeface="Montserrat Thin"/>
              </a:rPr>
              <a:t>плюсы этого сайта</a:t>
            </a:r>
            <a:endParaRPr sz="3200">
              <a:solidFill>
                <a:srgbClr val="FFD966"/>
              </a:solidFill>
              <a:latin typeface="Montserrat Thin"/>
              <a:ea typeface="Montserrat Thin"/>
              <a:cs typeface="Montserrat Thin"/>
              <a:sym typeface="Montserrat Thin"/>
            </a:endParaRPr>
          </a:p>
        </p:txBody>
      </p:sp>
      <p:sp>
        <p:nvSpPr>
          <p:cNvPr id="89" name="Google Shape;89;p16"/>
          <p:cNvSpPr/>
          <p:nvPr/>
        </p:nvSpPr>
        <p:spPr>
          <a:xfrm>
            <a:off x="3446625" y="444975"/>
            <a:ext cx="2541600" cy="9426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90" name="Google Shape;90;p16"/>
          <p:cNvSpPr/>
          <p:nvPr/>
        </p:nvSpPr>
        <p:spPr>
          <a:xfrm>
            <a:off x="3288225" y="328525"/>
            <a:ext cx="2588100" cy="9426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6075" y="226277"/>
            <a:ext cx="1725600" cy="1613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96" name="Google Shape;96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225" y="1634525"/>
            <a:ext cx="1990800" cy="2257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97" name="Google Shape;97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69475" y="1575875"/>
            <a:ext cx="2131200" cy="23922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98" name="Google Shape;98;p17"/>
          <p:cNvSpPr/>
          <p:nvPr/>
        </p:nvSpPr>
        <p:spPr>
          <a:xfrm>
            <a:off x="500225" y="1651925"/>
            <a:ext cx="1990800" cy="2257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7"/>
          <p:cNvSpPr/>
          <p:nvPr/>
        </p:nvSpPr>
        <p:spPr>
          <a:xfrm>
            <a:off x="6669475" y="1593275"/>
            <a:ext cx="2131200" cy="23922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17"/>
          <p:cNvSpPr/>
          <p:nvPr/>
        </p:nvSpPr>
        <p:spPr>
          <a:xfrm>
            <a:off x="3906075" y="222600"/>
            <a:ext cx="1725600" cy="1613700"/>
          </a:xfrm>
          <a:prstGeom prst="roundRect">
            <a:avLst>
              <a:gd fmla="val 16667" name="adj"/>
            </a:avLst>
          </a:prstGeom>
          <a:noFill/>
          <a:ln cap="flat" cmpd="sng" w="757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2675" lIns="72675" spcFirstLastPara="1" rIns="72675" wrap="square" tIns="72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13"/>
          </a:p>
        </p:txBody>
      </p:sp>
      <p:sp>
        <p:nvSpPr>
          <p:cNvPr id="101" name="Google Shape;101;p17"/>
          <p:cNvSpPr txBox="1"/>
          <p:nvPr/>
        </p:nvSpPr>
        <p:spPr>
          <a:xfrm>
            <a:off x="3049275" y="2481225"/>
            <a:ext cx="3439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  <a:latin typeface="Montserrat Thin"/>
                <a:ea typeface="Montserrat Thin"/>
                <a:cs typeface="Montserrat Thin"/>
                <a:sym typeface="Montserrat Thin"/>
              </a:rPr>
              <a:t>примеры </a:t>
            </a:r>
            <a:endParaRPr sz="2400">
              <a:solidFill>
                <a:schemeClr val="dk1"/>
              </a:solidFill>
              <a:latin typeface="Montserrat Thin"/>
              <a:ea typeface="Montserrat Thin"/>
              <a:cs typeface="Montserrat Thin"/>
              <a:sym typeface="Montserrat Thi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  <a:latin typeface="Montserrat Thin"/>
                <a:ea typeface="Montserrat Thin"/>
                <a:cs typeface="Montserrat Thin"/>
                <a:sym typeface="Montserrat Thin"/>
              </a:rPr>
              <a:t>фото </a:t>
            </a:r>
            <a:endParaRPr sz="2400">
              <a:solidFill>
                <a:schemeClr val="dk1"/>
              </a:solidFill>
              <a:latin typeface="Montserrat Thin"/>
              <a:ea typeface="Montserrat Thin"/>
              <a:cs typeface="Montserrat Thin"/>
              <a:sym typeface="Montserrat Thin"/>
            </a:endParaRPr>
          </a:p>
        </p:txBody>
      </p:sp>
      <p:sp>
        <p:nvSpPr>
          <p:cNvPr id="102" name="Google Shape;102;p17"/>
          <p:cNvSpPr/>
          <p:nvPr/>
        </p:nvSpPr>
        <p:spPr>
          <a:xfrm>
            <a:off x="3124725" y="2349200"/>
            <a:ext cx="3288300" cy="1293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625" y="92050"/>
            <a:ext cx="5101500" cy="4838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108" name="Google Shape;108;p18"/>
          <p:cNvSpPr txBox="1"/>
          <p:nvPr/>
        </p:nvSpPr>
        <p:spPr>
          <a:xfrm>
            <a:off x="5882625" y="2119225"/>
            <a:ext cx="26322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3500">
                <a:solidFill>
                  <a:srgbClr val="FFFFFF"/>
                </a:solidFill>
                <a:latin typeface="Montserrat Thin"/>
                <a:ea typeface="Montserrat Thin"/>
                <a:cs typeface="Montserrat Thin"/>
                <a:sym typeface="Montserrat Thin"/>
              </a:rPr>
              <a:t>интерфес сайта</a:t>
            </a:r>
            <a:endParaRPr sz="3500">
              <a:solidFill>
                <a:srgbClr val="FFFFFF"/>
              </a:solidFill>
              <a:latin typeface="Montserrat Thin"/>
              <a:ea typeface="Montserrat Thin"/>
              <a:cs typeface="Montserrat Thin"/>
              <a:sym typeface="Montserrat Thin"/>
            </a:endParaRPr>
          </a:p>
        </p:txBody>
      </p:sp>
      <p:sp>
        <p:nvSpPr>
          <p:cNvPr id="109" name="Google Shape;109;p18"/>
          <p:cNvSpPr/>
          <p:nvPr/>
        </p:nvSpPr>
        <p:spPr>
          <a:xfrm>
            <a:off x="5769475" y="2051375"/>
            <a:ext cx="2843400" cy="1372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9"/>
          <p:cNvSpPr txBox="1"/>
          <p:nvPr/>
        </p:nvSpPr>
        <p:spPr>
          <a:xfrm>
            <a:off x="2599800" y="1725150"/>
            <a:ext cx="3944400" cy="17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0">
                <a:solidFill>
                  <a:srgbClr val="F1C232"/>
                </a:solidFill>
                <a:latin typeface="Montserrat Thin"/>
                <a:ea typeface="Montserrat Thin"/>
                <a:cs typeface="Montserrat Thin"/>
                <a:sym typeface="Montserrat Thin"/>
              </a:rPr>
              <a:t>спасибо за внимание</a:t>
            </a:r>
            <a:endParaRPr sz="6100">
              <a:solidFill>
                <a:srgbClr val="F1C232"/>
              </a:solidFill>
              <a:latin typeface="Montserrat Thin"/>
              <a:ea typeface="Montserrat Thin"/>
              <a:cs typeface="Montserrat Thin"/>
              <a:sym typeface="Montserrat Thin"/>
            </a:endParaRPr>
          </a:p>
        </p:txBody>
      </p:sp>
      <p:sp>
        <p:nvSpPr>
          <p:cNvPr id="115" name="Google Shape;115;p19"/>
          <p:cNvSpPr/>
          <p:nvPr/>
        </p:nvSpPr>
        <p:spPr>
          <a:xfrm>
            <a:off x="2149400" y="1725150"/>
            <a:ext cx="4758900" cy="19326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116" name="Google Shape;116;p19"/>
          <p:cNvSpPr/>
          <p:nvPr/>
        </p:nvSpPr>
        <p:spPr>
          <a:xfrm>
            <a:off x="2301800" y="1877550"/>
            <a:ext cx="4758900" cy="19326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