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Montserrat"/>
      <p:regular r:id="rId12"/>
      <p:bold r:id="rId13"/>
      <p:italic r:id="rId14"/>
      <p:boldItalic r:id="rId15"/>
    </p:embeddedFont>
    <p:embeddedFont>
      <p:font typeface="La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ontserrat-bold.fntdata"/><Relationship Id="rId12" Type="http://schemas.openxmlformats.org/officeDocument/2006/relationships/font" Target="fonts/Montserrat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-boldItalic.fntdata"/><Relationship Id="rId14" Type="http://schemas.openxmlformats.org/officeDocument/2006/relationships/font" Target="fonts/Montserrat-italic.fntdata"/><Relationship Id="rId17" Type="http://schemas.openxmlformats.org/officeDocument/2006/relationships/font" Target="fonts/Lato-bold.fntdata"/><Relationship Id="rId16" Type="http://schemas.openxmlformats.org/officeDocument/2006/relationships/font" Target="fonts/La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Italic.fntdata"/><Relationship Id="rId6" Type="http://schemas.openxmlformats.org/officeDocument/2006/relationships/slide" Target="slides/slide1.xml"/><Relationship Id="rId18" Type="http://schemas.openxmlformats.org/officeDocument/2006/relationships/font" Target="fonts/La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766cb5b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6766cb5b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6766cb5b6_1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6766cb5b6_1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6766cb5b6_1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6766cb5b6_1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6766cb5b6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f6766cb5b6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766cb5b6_1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6766cb5b6_1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drive.google.com/file/d/1J_hmxT1tI6X832DSuYYrPygpVfqCav3K/view" TargetMode="External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>
            <p:ph type="ctrTitle"/>
          </p:nvPr>
        </p:nvSpPr>
        <p:spPr>
          <a:xfrm>
            <a:off x="357560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  И 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           —------</a:t>
            </a:r>
            <a:endParaRPr/>
          </a:p>
        </p:txBody>
      </p:sp>
      <p:sp>
        <p:nvSpPr>
          <p:cNvPr id="135" name="Google Shape;135;p13"/>
          <p:cNvSpPr txBox="1"/>
          <p:nvPr>
            <p:ph idx="1" type="subTitle"/>
          </p:nvPr>
        </p:nvSpPr>
        <p:spPr>
          <a:xfrm>
            <a:off x="512240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я  Егор Куцерубов  2 отряд мне 10лет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26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бо мне</a:t>
            </a:r>
            <a:endParaRPr/>
          </a:p>
        </p:txBody>
      </p:sp>
      <p:sp>
        <p:nvSpPr>
          <p:cNvPr id="141" name="Google Shape;141;p14"/>
          <p:cNvSpPr txBox="1"/>
          <p:nvPr>
            <p:ph idx="1" type="body"/>
          </p:nvPr>
        </p:nvSpPr>
        <p:spPr>
          <a:xfrm>
            <a:off x="933625" y="1939275"/>
            <a:ext cx="3939000" cy="1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3000"/>
              <a:t>Мне 10 лет   и я люблю ежей очеееень</a:t>
            </a:r>
            <a:endParaRPr sz="3000"/>
          </a:p>
        </p:txBody>
      </p:sp>
      <p:pic>
        <p:nvPicPr>
          <p:cNvPr descr="a person is petting a hedgehog with their fingers . (источник: Tenor)" id="142" name="Google Shape;14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83950" y="547170"/>
            <a:ext cx="3021050" cy="226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100">
        <p14:prism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о ИИ</a:t>
            </a:r>
            <a:endParaRPr/>
          </a:p>
        </p:txBody>
      </p:sp>
      <p:sp>
        <p:nvSpPr>
          <p:cNvPr id="148" name="Google Shape;148;p15"/>
          <p:cNvSpPr txBox="1"/>
          <p:nvPr>
            <p:ph idx="1" type="body"/>
          </p:nvPr>
        </p:nvSpPr>
        <p:spPr>
          <a:xfrm>
            <a:off x="1297500" y="1175725"/>
            <a:ext cx="4779600" cy="144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ru" sz="2900"/>
              <a:t>чт</a:t>
            </a:r>
            <a:r>
              <a:rPr lang="ru" sz="3000"/>
              <a:t>о его сложно обучать и он не всё знает и это печально</a:t>
            </a:r>
            <a:r>
              <a:rPr lang="ru" sz="600"/>
              <a:t>          </a:t>
            </a:r>
            <a:endParaRPr sz="600"/>
          </a:p>
        </p:txBody>
      </p:sp>
      <p:sp>
        <p:nvSpPr>
          <p:cNvPr id="149" name="Google Shape;149;p15"/>
          <p:cNvSpPr txBox="1"/>
          <p:nvPr/>
        </p:nvSpPr>
        <p:spPr>
          <a:xfrm>
            <a:off x="1486850" y="2974100"/>
            <a:ext cx="52215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Char char="+"/>
            </a:pPr>
            <a:r>
              <a:rPr lang="ru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что они разные  и с них может объиснить дз и это не печально</a:t>
            </a:r>
            <a:endParaRPr sz="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морковь рилс</a:t>
            </a:r>
            <a:endParaRPr/>
          </a:p>
        </p:txBody>
      </p:sp>
      <p:sp>
        <p:nvSpPr>
          <p:cNvPr id="155" name="Google Shape;155;p16"/>
          <p:cNvSpPr txBox="1"/>
          <p:nvPr>
            <p:ph idx="1" type="body"/>
          </p:nvPr>
        </p:nvSpPr>
        <p:spPr>
          <a:xfrm>
            <a:off x="1153275" y="16252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rgbClr val="A8C7FA"/>
              </a:solidFill>
              <a:highlight>
                <a:srgbClr val="292A2D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6" name="Google Shape;156;p16" title="clideo_editor_8df779c8b4b145f19b3c1796b887d82c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613" y="1096475"/>
            <a:ext cx="6254666" cy="3518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мои творения</a:t>
            </a:r>
            <a:endParaRPr/>
          </a:p>
        </p:txBody>
      </p:sp>
      <p:sp>
        <p:nvSpPr>
          <p:cNvPr id="162" name="Google Shape;162;p17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3" name="Google Shape;163;p17" title="178600107138b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900" y="1048525"/>
            <a:ext cx="3291151" cy="1880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7" title="1786000952356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9674" y="393750"/>
            <a:ext cx="4353439" cy="248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gallery dir="l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8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18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7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8100"/>
            <a:ext cx="9144001" cy="5390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2500">
        <p:fade thruBlk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