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Montserrat"/>
      <p:regular r:id="rId11"/>
      <p:bold r:id="rId12"/>
      <p:italic r:id="rId13"/>
      <p:boldItalic r:id="rId14"/>
    </p:embeddedFont>
    <p:embeddedFont>
      <p:font typeface="La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font" Target="fonts/Montserrat-boldItalic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76d634a8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76d634a8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676d634a8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676d634a8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676d634a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676d634a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676d634a8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676d634a8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смена с ии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ваня если что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59775" y="38620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ТАКОЕ ИИ</a:t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297500" y="1597725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ЭТО ИСКУСТВЕННЫЙ ИНТЕЛЕКТ  КОТОРЫЙ УМЕЕТ МНОГОЕ, ОТ ГЕНЕРАЦИИ СМЕШНЫХ ВИДИО ДО РЕШЕНИЕ СЛОЖНЫХ ЗАДАЧ</a:t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ctrTitle"/>
          </p:nvPr>
        </p:nvSpPr>
        <p:spPr>
          <a:xfrm rot="-198">
            <a:off x="3537125" y="384775"/>
            <a:ext cx="5211300" cy="15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КАКИМИ САЙТАМИ Я ПОЛЬЗОВАЛСЯ</a:t>
            </a:r>
            <a:endParaRPr/>
          </a:p>
        </p:txBody>
      </p:sp>
      <p:sp>
        <p:nvSpPr>
          <p:cNvPr id="147" name="Google Shape;147;p15"/>
          <p:cNvSpPr txBox="1"/>
          <p:nvPr>
            <p:ph idx="1" type="subTitle"/>
          </p:nvPr>
        </p:nvSpPr>
        <p:spPr>
          <a:xfrm>
            <a:off x="581250" y="2843275"/>
            <a:ext cx="7981500" cy="192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ОСНОВНОМ Я ПОЛЬЗОВАЛСЯ QWEN И ДОПОЛНИТЕЛЬНО АЛИСА ai, ДИПСИК И ВРОДЕ БЫ ВСЕ</a:t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было ли весело на смене?</a:t>
            </a:r>
            <a:endParaRPr/>
          </a:p>
        </p:txBody>
      </p:sp>
      <p:sp>
        <p:nvSpPr>
          <p:cNvPr id="153" name="Google Shape;153;p16"/>
          <p:cNvSpPr txBox="1"/>
          <p:nvPr>
            <p:ph idx="1" type="body"/>
          </p:nvPr>
        </p:nvSpPr>
        <p:spPr>
          <a:xfrm>
            <a:off x="1297500" y="1575075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однозначно да!. Много подвижных и веселых игр: казаки разбойники, скаладром, футбол и тд</a:t>
            </a:r>
            <a:endParaRPr/>
          </a:p>
        </p:txBody>
      </p:sp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ТАКЖЕ Я В КВЕНЕ СДЕЛАЛ ФОТКИ ДЛЯ ВИЗИТКИ С ЛОГОТИПОМ НАШЕГО ОТРЯДА НО ИХ НЕ ВЗЯЛИ</a:t>
            </a:r>
            <a:endParaRPr/>
          </a:p>
        </p:txBody>
      </p:sp>
      <p:sp>
        <p:nvSpPr>
          <p:cNvPr id="159" name="Google Shape;159;p17"/>
          <p:cNvSpPr txBox="1"/>
          <p:nvPr>
            <p:ph idx="1" type="body"/>
          </p:nvPr>
        </p:nvSpPr>
        <p:spPr>
          <a:xfrm>
            <a:off x="1297500" y="1605275"/>
            <a:ext cx="7038900" cy="342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ВОТ ОНИ:    (Я ИХ РАСПРЕДИЛИЛ ОТ САМОГО ХУДШЕГО К САМОМУ ЛУЧШЕМУ (МОЕ МНЕНИЕ))</a:t>
            </a:r>
            <a:endParaRPr/>
          </a:p>
        </p:txBody>
      </p:sp>
      <p:pic>
        <p:nvPicPr>
          <p:cNvPr id="160" name="Google Shape;160;p17" title="17852952216da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250" y="2374525"/>
            <a:ext cx="2571423" cy="26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7" title="1785295076e9d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3675" y="2374525"/>
            <a:ext cx="2383201" cy="26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7" title="178529544879a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6875" y="2374525"/>
            <a:ext cx="2413399" cy="2655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