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Playfair Display"/>
      <p:regular r:id="rId10"/>
      <p:bold r:id="rId11"/>
      <p:italic r:id="rId12"/>
      <p:boldItalic r:id="rId13"/>
    </p:embeddedFont>
    <p:embeddedFont>
      <p:font typeface="Montserrat"/>
      <p:regular r:id="rId14"/>
      <p:bold r:id="rId15"/>
      <p:italic r:id="rId16"/>
      <p:boldItalic r:id="rId17"/>
    </p:embeddedFont>
    <p:embeddedFont>
      <p:font typeface="Oswald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fairDisplay-bold.fntdata"/><Relationship Id="rId10" Type="http://schemas.openxmlformats.org/officeDocument/2006/relationships/font" Target="fonts/PlayfairDisplay-regular.fntdata"/><Relationship Id="rId13" Type="http://schemas.openxmlformats.org/officeDocument/2006/relationships/font" Target="fonts/PlayfairDisplay-boldItalic.fntdata"/><Relationship Id="rId12" Type="http://schemas.openxmlformats.org/officeDocument/2006/relationships/font" Target="fonts/PlayfairDisplay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bold.fntdata"/><Relationship Id="rId6" Type="http://schemas.openxmlformats.org/officeDocument/2006/relationships/slide" Target="slides/slide1.xml"/><Relationship Id="rId18" Type="http://schemas.openxmlformats.org/officeDocument/2006/relationships/font" Target="fonts/Oswa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676b0b28c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676b0b28c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676b0b28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676b0b28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676b0b28c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676b0b28c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hat.qwen.ai/c/af59c5fb-bec8-4f0a-9fa5-bbb9b2b9ae18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ИИ смена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тукмачев влад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про ИИ?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узнал что ИИ; не настояший человек. это лиш чатбот которий научилсья толко тому чему его научилили!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6667"/>
              <a:buFont typeface="Arial"/>
              <a:buNone/>
            </a:pPr>
            <a:r>
              <a:rPr lang="ru"/>
              <a:t>Какими ИИ я пользовался?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исползавал Квен. </a:t>
            </a:r>
            <a:r>
              <a:rPr lang="ru"/>
              <a:t>Квен</a:t>
            </a:r>
            <a:r>
              <a:rPr lang="ru"/>
              <a:t> была создана Alibaba Cloud, дочерней компанией китайского технологического гиганта Alibaba Group в сфере облачных вычислений и искусственного интеллекта.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3"/>
              </a:rPr>
              <a:t>https://chat.qwen.ai/c/af59c5fb-bec8-4f0a-9fa5-bbb9b2b9ae18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:)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