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f676790eb7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f676790eb7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676790eb7_1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676790eb7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676790eb7_1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f676790eb7_1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676790eb7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676790eb7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676790eb7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676790eb7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drive.google.com/file/d/1KErnZS-DBpM1h8EU5rbF0cNbRO67_Dsm/view" TargetMode="External"/><Relationship Id="rId4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привет =)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 бобрыТМ я Рома Базаликов</a:t>
            </a:r>
            <a:endParaRPr/>
          </a:p>
        </p:txBody>
      </p:sp>
      <p:pic>
        <p:nvPicPr>
          <p:cNvPr id="56" name="Google Shape;56;p13" title="images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1625" y="3281225"/>
            <a:ext cx="3542375" cy="1862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о ИИ</a:t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Всё))))))) картинки видосики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довольно умный но тупой=(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и умеет что-то различать но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не идеально,зато с ним можно,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ru"/>
              <a:t>круто поболтать и поиграть,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и брать советы… =)</a:t>
            </a:r>
            <a:endParaRPr/>
          </a:p>
        </p:txBody>
      </p:sp>
      <p:pic>
        <p:nvPicPr>
          <p:cNvPr id="63" name="Google Shape;63;p14" title="1785905879c9cf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0075" y="0"/>
            <a:ext cx="2363924" cy="135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8525" y="1350475"/>
            <a:ext cx="5305475" cy="3031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 себе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Я Рома мне 10 годиков, занимаюсь мультиками, </a:t>
            </a:r>
            <a:r>
              <a:rPr lang="ru"/>
              <a:t>играю </a:t>
            </a:r>
            <a:r>
              <a:rPr lang="ru"/>
              <a:t>в баскетбол и хип-хопом тоже? по учёбе я хорошист =)</a:t>
            </a:r>
            <a:endParaRPr/>
          </a:p>
        </p:txBody>
      </p:sp>
      <p:pic>
        <p:nvPicPr>
          <p:cNvPr id="71" name="Google Shape;71;p15" title="1785987624fd3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2345" y="1878151"/>
            <a:ext cx="4791649" cy="2737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мой рилс 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6" title="Базаликов Роман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174350"/>
            <a:ext cx="6310000" cy="3372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push dir="r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мой сайт 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это мой сайт в нём можно купить бобров и пооб-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ru"/>
              <a:t>щатся и вообще кайф….</a:t>
            </a:r>
            <a:endParaRPr/>
          </a:p>
        </p:txBody>
      </p:sp>
      <p:sp>
        <p:nvSpPr>
          <p:cNvPr id="85" name="Google Shape;85;p17"/>
          <p:cNvSpPr txBox="1"/>
          <p:nvPr/>
        </p:nvSpPr>
        <p:spPr>
          <a:xfrm>
            <a:off x="0" y="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7" title="Скриншот-20260806-140601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8075" y="1152475"/>
            <a:ext cx="2874226" cy="3416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med">
        <p14:prism dir="l"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спасибо за внимание</a:t>
            </a:r>
            <a:endParaRPr/>
          </a:p>
        </p:txBody>
      </p:sp>
      <p:sp>
        <p:nvSpPr>
          <p:cNvPr id="92" name="Google Shape;92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=)</a:t>
            </a:r>
            <a:endParaRPr/>
          </a:p>
        </p:txBody>
      </p:sp>
      <p:pic>
        <p:nvPicPr>
          <p:cNvPr id="93" name="Google Shape;93;p18" title="1785296100953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9923" y="1152475"/>
            <a:ext cx="3802373" cy="217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8" title="images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97000" y="2621438"/>
            <a:ext cx="2076450" cy="220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 thruBlk="1"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