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4660"/>
  </p:normalViewPr>
  <p:slideViewPr>
    <p:cSldViewPr snapToGrid="0">
      <p:cViewPr>
        <p:scale>
          <a:sx n="100" d="100"/>
          <a:sy n="100" d="100"/>
        </p:scale>
        <p:origin x="94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8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41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91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020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137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918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34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78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27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09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3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7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62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6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14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1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2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C7B633-BC6C-4935-82AB-E68A54CEBDD5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7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cap="none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MAXtube</a:t>
            </a:r>
            <a:r>
              <a:rPr lang="ru-RU" i="1" dirty="0" smtClean="0"/>
              <a:t>-лучшая альтернатива </a:t>
            </a:r>
            <a:r>
              <a:rPr lang="en-US" i="1" dirty="0" err="1" smtClean="0"/>
              <a:t>youtube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Сделал </a:t>
            </a:r>
            <a:r>
              <a:rPr lang="ru-RU" b="1" dirty="0" err="1" smtClean="0"/>
              <a:t>Аргиров</a:t>
            </a:r>
            <a:r>
              <a:rPr lang="ru-RU" b="1" dirty="0" smtClean="0"/>
              <a:t> Денис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8713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ru-RU" b="1" i="1" dirty="0" smtClean="0"/>
              <a:t>Эта смена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857894"/>
            <a:ext cx="8534400" cy="3615267"/>
          </a:xfrm>
        </p:spPr>
        <p:txBody>
          <a:bodyPr/>
          <a:lstStyle/>
          <a:p>
            <a:r>
              <a:rPr lang="ru-RU" dirty="0" smtClean="0"/>
              <a:t>На этой смене мы учились пользоваться ИИ!!!! Мы узнали как обучаются модели ИИ и еще что то</a:t>
            </a:r>
            <a:r>
              <a:rPr lang="en-US" dirty="0" smtClean="0"/>
              <a:t>.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95550" y="810182"/>
            <a:ext cx="479618" cy="92333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5400" dirty="0" smtClean="0"/>
              <a:t>*</a:t>
            </a: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2876550" y="810182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i="1" dirty="0" err="1" smtClean="0">
                <a:sym typeface="Wingdings" panose="05000000000000000000" pitchFamily="2" charset="2"/>
              </a:rPr>
              <a:t>павук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7475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833" y="206278"/>
            <a:ext cx="8534400" cy="1507067"/>
          </a:xfrm>
        </p:spPr>
        <p:txBody>
          <a:bodyPr/>
          <a:lstStyle/>
          <a:p>
            <a:r>
              <a:rPr lang="ru-RU" b="1" i="1" dirty="0" smtClean="0"/>
              <a:t>Чем мы пользовались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33" y="1503832"/>
            <a:ext cx="8534400" cy="3615267"/>
          </a:xfrm>
        </p:spPr>
        <p:txBody>
          <a:bodyPr/>
          <a:lstStyle/>
          <a:p>
            <a:r>
              <a:rPr lang="ru-RU" dirty="0" smtClean="0"/>
              <a:t>На смене мы использовали такие </a:t>
            </a:r>
            <a:r>
              <a:rPr lang="ru-RU" dirty="0" err="1" smtClean="0"/>
              <a:t>нейросети</a:t>
            </a:r>
            <a:r>
              <a:rPr lang="ru-RU" dirty="0" smtClean="0"/>
              <a:t> как </a:t>
            </a:r>
            <a:r>
              <a:rPr lang="ru-RU" i="1" dirty="0" smtClean="0"/>
              <a:t>Алиса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i="1" dirty="0" err="1" smtClean="0"/>
              <a:t>DeepSeek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i="1" dirty="0" err="1" smtClean="0"/>
              <a:t>Qwen</a:t>
            </a:r>
            <a:r>
              <a:rPr lang="en-US" dirty="0" smtClean="0"/>
              <a:t>.</a:t>
            </a:r>
            <a:r>
              <a:rPr lang="ru-RU" dirty="0" smtClean="0"/>
              <a:t> Также мы пользовались </a:t>
            </a:r>
            <a:r>
              <a:rPr lang="ru-RU" i="1" dirty="0" err="1" smtClean="0"/>
              <a:t>Шедеврумом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Солнце 3"/>
          <p:cNvSpPr/>
          <p:nvPr/>
        </p:nvSpPr>
        <p:spPr>
          <a:xfrm>
            <a:off x="8353425" y="27420"/>
            <a:ext cx="3371850" cy="3371850"/>
          </a:xfrm>
          <a:prstGeom prst="su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7183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30721"/>
            <a:ext cx="8534400" cy="1507067"/>
          </a:xfrm>
        </p:spPr>
        <p:txBody>
          <a:bodyPr/>
          <a:lstStyle/>
          <a:p>
            <a:r>
              <a:rPr lang="ru-RU" b="1" i="1" dirty="0" smtClean="0"/>
              <a:t>Что мы делали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165466"/>
            <a:ext cx="8534400" cy="3615267"/>
          </a:xfrm>
        </p:spPr>
        <p:txBody>
          <a:bodyPr/>
          <a:lstStyle/>
          <a:p>
            <a:r>
              <a:rPr lang="ru-RU" dirty="0" smtClean="0"/>
              <a:t>На этой смене мы </a:t>
            </a:r>
            <a:r>
              <a:rPr lang="ru-RU" b="1" dirty="0" smtClean="0"/>
              <a:t>ОБУЧАЛИ МОДЕЛИ</a:t>
            </a:r>
            <a:r>
              <a:rPr lang="en-US" dirty="0" smtClean="0"/>
              <a:t>,</a:t>
            </a:r>
            <a:r>
              <a:rPr lang="ru-RU" dirty="0" smtClean="0"/>
              <a:t> делали</a:t>
            </a:r>
            <a:r>
              <a:rPr lang="en-US" dirty="0" smtClean="0"/>
              <a:t> </a:t>
            </a:r>
            <a:r>
              <a:rPr lang="en-US" i="1" dirty="0" smtClean="0"/>
              <a:t>Reels</a:t>
            </a:r>
            <a:r>
              <a:rPr lang="ru-RU" dirty="0" smtClean="0"/>
              <a:t> в котором фрукт или овощ рассказывает чем он полезен (</a:t>
            </a:r>
            <a:r>
              <a:rPr lang="ru-RU" dirty="0" err="1" smtClean="0"/>
              <a:t>спойлер</a:t>
            </a:r>
            <a:r>
              <a:rPr lang="ru-RU" dirty="0" smtClean="0"/>
              <a:t> у меня морковь стала демоном)</a:t>
            </a:r>
            <a:r>
              <a:rPr lang="en-US" dirty="0" smtClean="0"/>
              <a:t>,</a:t>
            </a:r>
            <a:r>
              <a:rPr lang="ru-RU" dirty="0" smtClean="0"/>
              <a:t> также в самом конце мы делали целый сайт с помощью ИИ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24700" y="804313"/>
            <a:ext cx="707245" cy="156966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9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*</a:t>
            </a:r>
            <a:endParaRPr lang="ru-RU" sz="9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77200" y="999588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dirty="0" smtClean="0">
                <a:sym typeface="Wingdings" panose="05000000000000000000" pitchFamily="2" charset="2"/>
              </a:rPr>
              <a:t>ретро </a:t>
            </a:r>
            <a:r>
              <a:rPr lang="ru-RU" dirty="0" err="1" smtClean="0">
                <a:sym typeface="Wingdings" panose="05000000000000000000" pitchFamily="2" charset="2"/>
              </a:rPr>
              <a:t>павук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339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451" y="214590"/>
            <a:ext cx="8534400" cy="1507067"/>
          </a:xfrm>
        </p:spPr>
        <p:txBody>
          <a:bodyPr/>
          <a:lstStyle/>
          <a:p>
            <a:r>
              <a:rPr lang="ru-RU" b="1" i="1" dirty="0" smtClean="0"/>
              <a:t>фотографии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651" y="304489"/>
            <a:ext cx="6189663" cy="2834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51" y="1434594"/>
            <a:ext cx="3422160" cy="2134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647" y="3335046"/>
            <a:ext cx="4426095" cy="2473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350" y="3674249"/>
            <a:ext cx="3995154" cy="2229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757651" y="6005000"/>
                <a:ext cx="2697480" cy="749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651" y="6005000"/>
                <a:ext cx="2697480" cy="749110"/>
              </a:xfrm>
              <a:prstGeom prst="rect">
                <a:avLst/>
              </a:prstGeom>
              <a:blipFill>
                <a:blip r:embed="rId6"/>
                <a:stretch>
                  <a:fillRect b="-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94945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17" y="181340"/>
            <a:ext cx="8534400" cy="1507067"/>
          </a:xfrm>
        </p:spPr>
        <p:txBody>
          <a:bodyPr/>
          <a:lstStyle/>
          <a:p>
            <a:r>
              <a:rPr lang="ru-RU" b="1" i="1" dirty="0" smtClean="0"/>
              <a:t>Видео</a:t>
            </a:r>
            <a:endParaRPr lang="ru-RU" dirty="0"/>
          </a:p>
        </p:txBody>
      </p:sp>
      <p:pic>
        <p:nvPicPr>
          <p:cNvPr id="4" name="b52d7eaa-0d66-4fa8-8143-d3d370ad796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9789" y="2235414"/>
            <a:ext cx="4175125" cy="2348508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sp>
        <p:nvSpPr>
          <p:cNvPr id="5" name="TextBox 4"/>
          <p:cNvSpPr txBox="1"/>
          <p:nvPr/>
        </p:nvSpPr>
        <p:spPr>
          <a:xfrm>
            <a:off x="4484914" y="2610197"/>
            <a:ext cx="2233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Thinking space II</a:t>
            </a:r>
            <a:endParaRPr lang="ru-RU" dirty="0"/>
          </a:p>
        </p:txBody>
      </p:sp>
      <p:pic>
        <p:nvPicPr>
          <p:cNvPr id="6" name="72e61e54-88a5-40ba-ad05-4da4774c0455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08575" y="3473962"/>
            <a:ext cx="3946525" cy="2219920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sp>
        <p:nvSpPr>
          <p:cNvPr id="7" name="TextBox 6"/>
          <p:cNvSpPr txBox="1"/>
          <p:nvPr/>
        </p:nvSpPr>
        <p:spPr>
          <a:xfrm>
            <a:off x="9218839" y="3848447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ym typeface="Wingdings" panose="05000000000000000000" pitchFamily="2" charset="2"/>
              </a:rPr>
              <a:t></a:t>
            </a:r>
            <a:r>
              <a:rPr lang="ru-RU" b="1" dirty="0" smtClean="0">
                <a:sym typeface="Wingdings" panose="05000000000000000000" pitchFamily="2" charset="2"/>
              </a:rPr>
              <a:t>тут написано что</a:t>
            </a:r>
            <a:endParaRPr lang="ru-RU" b="1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2397351" y="-861957"/>
            <a:ext cx="8099720" cy="1539587"/>
          </a:xfrm>
          <a:prstGeom prst="wedgeEllipseCallout">
            <a:avLst>
              <a:gd name="adj1" fmla="val -20788"/>
              <a:gd name="adj2" fmla="val 12486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176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512" y="410632"/>
            <a:ext cx="8534400" cy="1507067"/>
          </a:xfrm>
        </p:spPr>
        <p:txBody>
          <a:bodyPr/>
          <a:lstStyle/>
          <a:p>
            <a:r>
              <a:rPr lang="en-US" dirty="0" smtClean="0"/>
              <a:t>REELS!!!!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16200000">
            <a:off x="1360489" y="-2656418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endParaRPr lang="ru-RU" dirty="0"/>
          </a:p>
        </p:txBody>
      </p:sp>
      <p:pic>
        <p:nvPicPr>
          <p:cNvPr id="5" name="Егор Куцерубов и Аргиров Дени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0250" y="2296715"/>
            <a:ext cx="7753350" cy="436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1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4032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257</TotalTime>
  <Words>114</Words>
  <Application>Microsoft Office PowerPoint</Application>
  <PresentationFormat>Широкоэкранный</PresentationFormat>
  <Paragraphs>20</Paragraphs>
  <Slides>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Cambria Math</vt:lpstr>
      <vt:lpstr>Century Gothic</vt:lpstr>
      <vt:lpstr>Wingdings</vt:lpstr>
      <vt:lpstr>Wingdings 3</vt:lpstr>
      <vt:lpstr>Сектор</vt:lpstr>
      <vt:lpstr>MAXtube-лучшая альтернатива youtube</vt:lpstr>
      <vt:lpstr>Эта смена</vt:lpstr>
      <vt:lpstr>Чем мы пользовались</vt:lpstr>
      <vt:lpstr>Что мы делали</vt:lpstr>
      <vt:lpstr>фотографии</vt:lpstr>
      <vt:lpstr>Видео</vt:lpstr>
      <vt:lpstr>REELS!!!!</vt:lpstr>
      <vt:lpstr>Спасибо за внимание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BLUETUBE-лучшая альтернатива youtube</dc:title>
  <dc:creator>gt</dc:creator>
  <cp:lastModifiedBy>gt</cp:lastModifiedBy>
  <cp:revision>6</cp:revision>
  <dcterms:created xsi:type="dcterms:W3CDTF">2026-08-06T03:23:22Z</dcterms:created>
  <dcterms:modified xsi:type="dcterms:W3CDTF">2026-08-06T07:41:06Z</dcterms:modified>
</cp:coreProperties>
</file>