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d1a00444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d1a00444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d1a00444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d1a00444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ed1a00444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ed1a00444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ed1a004444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ed1a004444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ed1a00444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ed1a00444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7.pn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>
                <a:solidFill>
                  <a:srgbClr val="FFFFFF"/>
                </a:solidFill>
              </a:rPr>
              <a:t>vpn</a:t>
            </a:r>
            <a:endParaRPr sz="5800">
              <a:solidFill>
                <a:srgbClr val="FFFFFF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343075" y="4269600"/>
            <a:ext cx="37722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FFFF"/>
                </a:solidFill>
              </a:rPr>
              <a:t>Аксанов денис</a:t>
            </a:r>
            <a:endParaRPr sz="33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</a:t>
            </a:r>
            <a:r>
              <a:rPr lang="en">
                <a:solidFill>
                  <a:srgbClr val="FFFFFF"/>
                </a:solidFill>
              </a:rPr>
              <a:t>     Немного обо мне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440875" y="1597475"/>
            <a:ext cx="3111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FFFFFF"/>
                </a:solidFill>
              </a:rPr>
              <a:t>Меня зовут Денис, м</a:t>
            </a:r>
            <a:r>
              <a:rPr lang="en">
                <a:solidFill>
                  <a:srgbClr val="FFFFFF"/>
                </a:solidFill>
              </a:rPr>
              <a:t>не 12 лет, я в 6м классе, в сфере програмирования шестой год. 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656175" y="387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   </a:t>
            </a:r>
            <a:r>
              <a:rPr lang="en" sz="3300">
                <a:solidFill>
                  <a:srgbClr val="FFFFFF"/>
                </a:solidFill>
              </a:rPr>
              <a:t>Shield vpn</a:t>
            </a:r>
            <a:endParaRPr sz="3300">
              <a:solidFill>
                <a:srgbClr val="FFFFFF"/>
              </a:solidFill>
            </a:endParaRPr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5091850" y="1066525"/>
            <a:ext cx="3556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FFFFFF"/>
                </a:solidFill>
              </a:rPr>
              <a:t>Цель моего проекта была создать впн для обхода блокировки ютуба, проект у меня  еще не до конца завершен.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050" y="1066525"/>
            <a:ext cx="4844052" cy="261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r>
              <a:rPr lang="en">
                <a:solidFill>
                  <a:srgbClr val="FFFFFF"/>
                </a:solidFill>
              </a:rPr>
              <a:t>   Визуальная часть проекта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975" y="1017725"/>
            <a:ext cx="4097649" cy="2011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999" y="1017724"/>
            <a:ext cx="4537801" cy="2215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7675" y="3028850"/>
            <a:ext cx="4049824" cy="201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             Часть кода из моего проекта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7075" y="1045238"/>
            <a:ext cx="6567126" cy="363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1531825" y="2142600"/>
            <a:ext cx="6384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00">
                <a:solidFill>
                  <a:srgbClr val="FFFFFF"/>
                </a:solidFill>
              </a:rPr>
              <a:t>Всем спасибо за внимание</a:t>
            </a:r>
            <a:endParaRPr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