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Amatic SC"/>
      <p:regular r:id="rId16"/>
      <p:bold r:id="rId17"/>
    </p:embeddedFont>
    <p:embeddedFont>
      <p:font typeface="Source Code Pr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SourceCodePro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maticSC-bold.fntdata"/><Relationship Id="rId16" Type="http://schemas.openxmlformats.org/officeDocument/2006/relationships/font" Target="fonts/AmaticSC-regular.fntdata"/><Relationship Id="rId5" Type="http://schemas.openxmlformats.org/officeDocument/2006/relationships/slide" Target="slides/slide1.xml"/><Relationship Id="rId19" Type="http://schemas.openxmlformats.org/officeDocument/2006/relationships/font" Target="fonts/SourceCodePro-bold.fntdata"/><Relationship Id="rId6" Type="http://schemas.openxmlformats.org/officeDocument/2006/relationships/slide" Target="slides/slide2.xml"/><Relationship Id="rId18" Type="http://schemas.openxmlformats.org/officeDocument/2006/relationships/font" Target="fonts/SourceCodePro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38648f0e4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e38648f0e4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11f15ffc2_1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e11f15ffc2_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f15ffc2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e11f15ffc2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11f15ffc2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e11f15ffc2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11f15ffc2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11f15ffc2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11f15ffc2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11f15ffc2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e38648f0e4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e38648f0e4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38648f0e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e38648f0e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38648f0e4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e38648f0e4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e38648f0e4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e38648f0e4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rive.google.com/file/d/1PMaQwthhH5rq_FfClQEiBFi7smkG3Z3B/view" TargetMode="External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10" Type="http://schemas.openxmlformats.org/officeDocument/2006/relationships/image" Target="../media/image3.png"/><Relationship Id="rId9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13.png"/><Relationship Id="rId8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59QdDDuDJUHsf7MDju7x5YPjvytNDFh4/view" TargetMode="Externa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77550" y="1015875"/>
            <a:ext cx="8520600" cy="76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обо мне и моих играх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680450" y="3912350"/>
            <a:ext cx="81225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Разработчик - Стефан Осипов</a:t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 title="Видео-20-05-2026 13_39_40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Всем спасибо за внимание всем спасибо всем пока</a:t>
            </a:r>
            <a:endParaRPr/>
          </a:p>
        </p:txBody>
      </p:sp>
      <p:pic>
        <p:nvPicPr>
          <p:cNvPr id="138" name="Google Shape;138;p23" title="пупупцу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4750" y="2277600"/>
            <a:ext cx="2735428" cy="200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       обо мне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221350"/>
            <a:ext cx="8520600" cy="19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Меня зовут Стефан Осипов я создаю игры на питоне и на роблокс студио</a:t>
            </a:r>
            <a:r>
              <a:rPr lang="ru"/>
              <a:t> (да я знаю что их забанили но есть штука которая говорит роблоксу крч роблокс он в точке немо разбань для него роблокс)</a:t>
            </a:r>
            <a:r>
              <a:rPr lang="ru"/>
              <a:t> а также я создаю игры с помощью AI и не только игры но и (автокликер,викторины и т.д.)</a:t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16400" y="0"/>
            <a:ext cx="627600" cy="40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0"/>
            <a:ext cx="85206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  о моих играх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0" y="1200700"/>
            <a:ext cx="2958900" cy="4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первая игра - калькулятор</a:t>
            </a:r>
            <a:endParaRPr/>
          </a:p>
        </p:txBody>
      </p:sp>
      <p:pic>
        <p:nvPicPr>
          <p:cNvPr id="72" name="Google Shape;72;p15" title="Снимок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1850" y="697325"/>
            <a:ext cx="4732149" cy="444617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256075" y="1792525"/>
            <a:ext cx="390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Это нельзя назвать игрой скорее всего это можно назвать помощником который поможет в любой момент. </a:t>
            </a:r>
            <a:endParaRPr/>
          </a:p>
        </p:txBody>
      </p:sp>
      <p:pic>
        <p:nvPicPr>
          <p:cNvPr id="74" name="Google Shape;74;p15" title="вфывфв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925" y="2790850"/>
            <a:ext cx="295275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о моих играх (2)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0" y="4263300"/>
            <a:ext cx="8882100" cy="36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все игры и т.д. не могу перечислить потому что это запрещено (как штучка для обхода блокировок)</a:t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122938" y="1324250"/>
            <a:ext cx="833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подбор шифра,текстовая игра,плепи бёрд.</a:t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0" y="4527900"/>
            <a:ext cx="817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вот что я сам создавал-викторина,колесо фортуны,калькулятор (который на 3 слайде),битва с Флауви (омега) и т.д. (мне лень дальше перечислять)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87800" y="9657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которые я делал с AI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389238">
            <a:off x="2026663" y="935388"/>
            <a:ext cx="343875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 title="аваыаы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25600"/>
            <a:ext cx="1795100" cy="22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 title="иваивив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8200" y="2025625"/>
            <a:ext cx="3625025" cy="22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вфывфвцвфыв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2175" y="801000"/>
            <a:ext cx="3264426" cy="34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 ещё у меня есть презентация про жизнь лимона</a:t>
            </a:r>
            <a:endParaRPr/>
          </a:p>
        </p:txBody>
      </p:sp>
      <p:sp>
        <p:nvSpPr>
          <p:cNvPr id="93" name="Google Shape;93;p17"/>
          <p:cNvSpPr txBox="1"/>
          <p:nvPr>
            <p:ph idx="1" type="body"/>
          </p:nvPr>
        </p:nvSpPr>
        <p:spPr>
          <a:xfrm>
            <a:off x="311700" y="1228675"/>
            <a:ext cx="4839000" cy="51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здесь будут перечислены все слайды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828888" y="1254538"/>
            <a:ext cx="343874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 title="пппп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934375"/>
            <a:ext cx="2474225" cy="135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 title="оенеоеап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7400" y="1986700"/>
            <a:ext cx="2437176" cy="12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 title="мрапопао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26626" y="1973263"/>
            <a:ext cx="2180774" cy="127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 title="аврпврв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44575" y="2026675"/>
            <a:ext cx="2076201" cy="12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 title="апоата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9125" y="3478100"/>
            <a:ext cx="2180775" cy="127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 title="итсамивив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6625" y="3478100"/>
            <a:ext cx="2180774" cy="127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 title="павапувп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63025" y="3458020"/>
            <a:ext cx="2012024" cy="1293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2803650" y="307700"/>
            <a:ext cx="35367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ПЕРЕХОД С AI НА СВОЙ УМ</a:t>
            </a:r>
            <a:endParaRPr/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на </a:t>
            </a:r>
            <a:r>
              <a:rPr lang="ru"/>
              <a:t>следующих</a:t>
            </a:r>
            <a:r>
              <a:rPr lang="ru"/>
              <a:t> слайдах я буду </a:t>
            </a:r>
            <a:r>
              <a:rPr lang="ru"/>
              <a:t>рассказывать</a:t>
            </a:r>
            <a:r>
              <a:rPr lang="ru"/>
              <a:t> о том что я создавал с другим учителем (Максимом).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388200" y="300275"/>
            <a:ext cx="2367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БИТВА С ФЛАУВИ</a:t>
            </a:r>
            <a:endParaRPr/>
          </a:p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311700" y="1228675"/>
            <a:ext cx="8171700" cy="21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этой игре есть много героев - воин,лучник и маг.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А также там есть и злодей - Флауви.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Сама суть игры это надо сражаться с Флауви (злодеем) и если ты </a:t>
            </a:r>
            <a:r>
              <a:rPr lang="ru"/>
              <a:t>выиграешь</a:t>
            </a:r>
            <a:r>
              <a:rPr lang="ru"/>
              <a:t> то тебе выведет You win , но в другом </a:t>
            </a:r>
            <a:r>
              <a:rPr lang="ru"/>
              <a:t>случае</a:t>
            </a:r>
            <a:r>
              <a:rPr lang="ru"/>
              <a:t> если </a:t>
            </a:r>
            <a:r>
              <a:rPr lang="ru"/>
              <a:t>проиграешь</a:t>
            </a:r>
            <a:r>
              <a:rPr lang="ru"/>
              <a:t> то  выведет GAME OVER.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0" y="0"/>
            <a:ext cx="1803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фото кода</a:t>
            </a:r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389238">
            <a:off x="1714938" y="170026"/>
            <a:ext cx="343875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01000"/>
            <a:ext cx="3265726" cy="409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5725" y="679240"/>
            <a:ext cx="3346549" cy="3662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2285" y="169150"/>
            <a:ext cx="2531716" cy="3044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 title="Видео-20-05-2026 13_36_03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