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Playfair Display"/>
      <p:regular r:id="rId13"/>
      <p:bold r:id="rId14"/>
      <p:italic r:id="rId15"/>
      <p:boldItalic r:id="rId16"/>
    </p:embeddedFont>
    <p:embeddedFont>
      <p:font typeface="Montserrat"/>
      <p:regular r:id="rId17"/>
      <p:bold r:id="rId18"/>
      <p:italic r:id="rId19"/>
      <p:boldItalic r:id="rId20"/>
    </p:embeddedFont>
    <p:embeddedFont>
      <p:font typeface="Oswald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11" Type="http://schemas.openxmlformats.org/officeDocument/2006/relationships/slide" Target="slides/slide6.xml"/><Relationship Id="rId22" Type="http://schemas.openxmlformats.org/officeDocument/2006/relationships/font" Target="fonts/Oswald-bold.fntdata"/><Relationship Id="rId10" Type="http://schemas.openxmlformats.org/officeDocument/2006/relationships/slide" Target="slides/slide5.xml"/><Relationship Id="rId21" Type="http://schemas.openxmlformats.org/officeDocument/2006/relationships/font" Target="fonts/Oswald-regular.fntdata"/><Relationship Id="rId13" Type="http://schemas.openxmlformats.org/officeDocument/2006/relationships/font" Target="fonts/PlayfairDisplay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layfairDisplay-italic.fntdata"/><Relationship Id="rId14" Type="http://schemas.openxmlformats.org/officeDocument/2006/relationships/font" Target="fonts/PlayfairDisplay-bold.fntdata"/><Relationship Id="rId17" Type="http://schemas.openxmlformats.org/officeDocument/2006/relationships/font" Target="fonts/Montserrat-regular.fntdata"/><Relationship Id="rId16" Type="http://schemas.openxmlformats.org/officeDocument/2006/relationships/font" Target="fonts/PlayfairDisplay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italic.fntdata"/><Relationship Id="rId6" Type="http://schemas.openxmlformats.org/officeDocument/2006/relationships/slide" Target="slides/slide1.xml"/><Relationship Id="rId18" Type="http://schemas.openxmlformats.org/officeDocument/2006/relationships/font" Target="fonts/Montserra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d8dd0ae8a0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d8dd0ae8a0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d8dd0ae8a0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d8dd0ae8a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d8dd0ae8a0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d8dd0ae8a0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d8dd0ae8a0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d8dd0ae8a0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d8dd0ae8a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d8dd0ae8a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d8dd0ae8a0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d8dd0ae8a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/>
        </p:nvSpPr>
        <p:spPr>
          <a:xfrm>
            <a:off x="296250" y="2287050"/>
            <a:ext cx="3916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Проект игры</a:t>
            </a:r>
            <a:r>
              <a:rPr lang="ru" sz="25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-</a:t>
            </a:r>
            <a:r>
              <a:rPr lang="ru" sz="25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кликера</a:t>
            </a:r>
            <a:endParaRPr sz="25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5517725" y="4490950"/>
            <a:ext cx="3205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Никульшин Макар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0" name="Google Shape;60;p13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Немного про себя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234075"/>
            <a:ext cx="52002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Здесь вы должны озвучить краткую биографию про себя (сколько вам лет, в каком классе учитесь, сколько ходите в ГТ, что вам больше нравится.</a:t>
            </a:r>
            <a:endParaRPr/>
          </a:p>
        </p:txBody>
      </p:sp>
      <p:sp>
        <p:nvSpPr>
          <p:cNvPr id="67" name="Google Shape;67;p14"/>
          <p:cNvSpPr txBox="1"/>
          <p:nvPr>
            <p:ph idx="1" type="body"/>
          </p:nvPr>
        </p:nvSpPr>
        <p:spPr>
          <a:xfrm>
            <a:off x="5512000" y="1264800"/>
            <a:ext cx="34548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Место для вашей фотографии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Тема моего проекта заключается в….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Расскажите про идею вашего проекта, почему решили создать именно это и к</a:t>
            </a:r>
            <a:r>
              <a:rPr lang="ru"/>
              <a:t>ак у вас идут дела с прогрессом.</a:t>
            </a:r>
            <a:br>
              <a:rPr lang="ru"/>
            </a:br>
            <a:br>
              <a:rPr lang="ru"/>
            </a:br>
            <a:r>
              <a:rPr lang="ru"/>
              <a:t>Также вы можете рассказать про предысторию своей игры, лор, сюжет и тд.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Визуальная часть моего проекта</a:t>
            </a:r>
            <a:endParaRPr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РАсскажите подробнее про свои спрайты, какие у вас еще есть объекты в игре, сколько макетов. (уровней)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Покажите свой код, котолрый используется у вас в программе</a:t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Это может быть скриншоты кодов, текст и так далее, самое главнео покажите и расскажите, что они обозначают и через что вы это делали.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Прохождение моей игры</a:t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Здесь у вас будет отображать скринкаст вашей игры, который вы должны прокомментировать как летсплей. Представьте, что вы записали видео и сейчас озвучиваете закадровый голос.</a:t>
            </a:r>
            <a:br>
              <a:rPr lang="ru"/>
            </a:br>
            <a:br>
              <a:rPr lang="ru"/>
            </a:br>
            <a:r>
              <a:rPr lang="ru"/>
              <a:t>За подробностями обращайтесь, пожалуйста, к преподавателю.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44250" y="1210475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