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2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93700" ty="-82550" sx="35000" sy="3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93700" ty="-82550" sx="35000" sy="3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5/23/2026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5/23/2026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9.png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Idle game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Пахтусов Кирилл</a:t>
            </a:r>
          </a:p>
        </p:txBody>
      </p:sp>
    </p:spTree>
    <p:extLst>
      <p:ext uri="{BB962C8B-B14F-4D97-AF65-F5344CB8AC3E}">
        <p14:creationId xmlns:p14="http://schemas.microsoft.com/office/powerpoint/2010/main" val="3253395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9" y="544756"/>
            <a:ext cx="9720072" cy="1499616"/>
          </a:xfrm>
        </p:spPr>
        <p:txBody>
          <a:bodyPr/>
          <a:lstStyle/>
          <a:p>
            <a:r>
              <a:rPr lang="ru-RU" dirty="0"/>
              <a:t>ПРО СЕБЯ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 Пахтусов Кирилл. Пока я учусь программировать на </a:t>
            </a:r>
            <a:r>
              <a:rPr lang="en-US" dirty="0"/>
              <a:t>Unity </a:t>
            </a:r>
            <a:r>
              <a:rPr lang="ru-RU" dirty="0"/>
              <a:t>я успел сделать многое… </a:t>
            </a:r>
          </a:p>
        </p:txBody>
      </p:sp>
    </p:spTree>
    <p:extLst>
      <p:ext uri="{BB962C8B-B14F-4D97-AF65-F5344CB8AC3E}">
        <p14:creationId xmlns:p14="http://schemas.microsoft.com/office/powerpoint/2010/main" val="2061731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Суть игры наблюдать за ресурсами которые попадают на приёмник. Игра не доделанная так как на дали всего 4 занятия.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Я </a:t>
            </a:r>
            <a:r>
              <a:rPr lang="ru-RU" sz="3200" dirty="0"/>
              <a:t>сделал </a:t>
            </a:r>
            <a:r>
              <a:rPr lang="en-US" sz="3200" dirty="0"/>
              <a:t>Idle-</a:t>
            </a:r>
            <a:r>
              <a:rPr lang="ru-RU" sz="3200" dirty="0"/>
              <a:t>игру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15757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 игре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6821" y="837849"/>
            <a:ext cx="7960054" cy="2493966"/>
          </a:xfrm>
        </p:spPr>
        <p:txBody>
          <a:bodyPr/>
          <a:lstStyle/>
          <a:p>
            <a:r>
              <a:rPr lang="ru-RU" dirty="0"/>
              <a:t>Мне было трудно создать даже спавн объектов и их движение к приёмнику. Это демоверсия </a:t>
            </a:r>
            <a:r>
              <a:rPr lang="ru-RU" dirty="0" err="1"/>
              <a:t>демо</a:t>
            </a:r>
            <a:r>
              <a:rPr lang="ru-RU" dirty="0"/>
              <a:t> версии </a:t>
            </a:r>
            <a:r>
              <a:rPr lang="ru-RU" dirty="0" err="1"/>
              <a:t>игры.Но</a:t>
            </a:r>
            <a:r>
              <a:rPr lang="ru-RU" dirty="0"/>
              <a:t> не смотря на это что то получилось.</a:t>
            </a:r>
          </a:p>
        </p:txBody>
      </p:sp>
    </p:spTree>
    <p:extLst>
      <p:ext uri="{BB962C8B-B14F-4D97-AF65-F5344CB8AC3E}">
        <p14:creationId xmlns:p14="http://schemas.microsoft.com/office/powerpoint/2010/main" val="3833717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Спрайты и код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этом пункте вы сможете увидеть коды и фотки игры. </a:t>
            </a:r>
          </a:p>
        </p:txBody>
      </p:sp>
    </p:spTree>
    <p:extLst>
      <p:ext uri="{BB962C8B-B14F-4D97-AF65-F5344CB8AC3E}">
        <p14:creationId xmlns:p14="http://schemas.microsoft.com/office/powerpoint/2010/main" val="3488895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37331" cy="20747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212" y="-1"/>
            <a:ext cx="4314991" cy="20747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74778"/>
            <a:ext cx="10917382" cy="453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05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89" y="430600"/>
            <a:ext cx="5904734" cy="26883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642" y="2239448"/>
            <a:ext cx="7578402" cy="391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32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Геймплей</a:t>
            </a:r>
            <a:r>
              <a:rPr lang="ru-RU" dirty="0"/>
              <a:t>(</a:t>
            </a:r>
            <a:r>
              <a:rPr lang="ru-RU" dirty="0" err="1"/>
              <a:t>демо</a:t>
            </a:r>
            <a:r>
              <a:rPr lang="ru-RU" dirty="0"/>
              <a:t> </a:t>
            </a:r>
            <a:r>
              <a:rPr lang="ru-RU" dirty="0" err="1"/>
              <a:t>демо</a:t>
            </a:r>
            <a:r>
              <a:rPr lang="ru-RU" dirty="0"/>
              <a:t> версии)</a:t>
            </a:r>
          </a:p>
        </p:txBody>
      </p:sp>
      <p:pic>
        <p:nvPicPr>
          <p:cNvPr id="6" name="Пахтусов Кирилл">
            <a:hlinkClick r:id="" action="ppaction://media"/>
            <a:extLst>
              <a:ext uri="{FF2B5EF4-FFF2-40B4-BE49-F238E27FC236}">
                <a16:creationId xmlns:a16="http://schemas.microsoft.com/office/drawing/2014/main" id="{519DDD67-4EEC-857D-9719-7FEBB765109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31975" y="1968888"/>
            <a:ext cx="8741330" cy="4339837"/>
          </a:xfrm>
        </p:spPr>
      </p:pic>
    </p:spTree>
    <p:extLst>
      <p:ext uri="{BB962C8B-B14F-4D97-AF65-F5344CB8AC3E}">
        <p14:creationId xmlns:p14="http://schemas.microsoft.com/office/powerpoint/2010/main" val="251202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внимание!!!!!!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9436388"/>
              </p:ext>
            </p:extLst>
          </p:nvPr>
        </p:nvGraphicFramePr>
        <p:xfrm>
          <a:off x="1023938" y="2286000"/>
          <a:ext cx="97202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hlinkClick r:id="rId4" action="ppaction://hlinksldjump"/>
                        </a:rPr>
                        <a:t>Idle game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2026-05-16 12-28-3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315" y="1579417"/>
            <a:ext cx="9159394" cy="51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4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Integral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C1C93EF2-4785-427F-84A5-F1666490E9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62</TotalTime>
  <Words>102</Words>
  <Application>Microsoft Office PowerPoint</Application>
  <PresentationFormat>Широкоэкранный</PresentationFormat>
  <Paragraphs>13</Paragraphs>
  <Slides>9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Tw Cen MT</vt:lpstr>
      <vt:lpstr>Tw Cen MT Condensed</vt:lpstr>
      <vt:lpstr>Wingdings 3</vt:lpstr>
      <vt:lpstr>Интеграл</vt:lpstr>
      <vt:lpstr>Idle game</vt:lpstr>
      <vt:lpstr>ПРО СЕБЯ</vt:lpstr>
      <vt:lpstr>Я сделал Idle-игру</vt:lpstr>
      <vt:lpstr>Об игре</vt:lpstr>
      <vt:lpstr>Спрайты и код</vt:lpstr>
      <vt:lpstr>Презентация PowerPoint</vt:lpstr>
      <vt:lpstr>Презентация PowerPoint</vt:lpstr>
      <vt:lpstr>Геймплей(демо демо версии)</vt:lpstr>
      <vt:lpstr>Спасибо за внимание!!!!!!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Idle game</dc:title>
  <dc:creator>user</dc:creator>
  <cp:lastModifiedBy>kolesnikjulia123@gmail.com</cp:lastModifiedBy>
  <cp:revision>9</cp:revision>
  <dcterms:created xsi:type="dcterms:W3CDTF">2026-05-16T03:56:06Z</dcterms:created>
  <dcterms:modified xsi:type="dcterms:W3CDTF">2026-05-22T19:22:11Z</dcterms:modified>
</cp:coreProperties>
</file>