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5143500" type="screen16x9"/>
  <p:notesSz cx="6858000" cy="9144000"/>
  <p:embeddedFontLst>
    <p:embeddedFont>
      <p:font typeface="Roboto" panose="020B0604020202020204" charset="0"/>
      <p:regular r:id="rId10"/>
      <p:bold r:id="rId11"/>
      <p:italic r:id="rId12"/>
      <p:boldItalic r:id="rId13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40" d="100"/>
          <a:sy n="140" d="100"/>
        </p:scale>
        <p:origin x="774" y="12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4.fntdata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font" Target="fonts/font3.fntdata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2.fntdata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font" Target="fonts/font1.fntdata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307485045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3" name="Google Shape;83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64849701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9" name="Google Shape;89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82394239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5" name="Google Shape;95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4726788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1" name="Google Shape;101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54292525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7" name="Google Shape;107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33900363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3" name="Google Shape;113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05972849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9" name="Google Shape;119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2689369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oogle Shape;10;p2"/>
          <p:cNvGrpSpPr/>
          <p:nvPr/>
        </p:nvGrpSpPr>
        <p:grpSpPr>
          <a:xfrm>
            <a:off x="6098378" y="5"/>
            <a:ext cx="3045625" cy="2030570"/>
            <a:chOff x="6098378" y="5"/>
            <a:chExt cx="3045625" cy="2030570"/>
          </a:xfrm>
        </p:grpSpPr>
        <p:sp>
          <p:nvSpPr>
            <p:cNvPr id="11" name="Google Shape;11;p2"/>
            <p:cNvSpPr/>
            <p:nvPr/>
          </p:nvSpPr>
          <p:spPr>
            <a:xfrm>
              <a:off x="8128803" y="16"/>
              <a:ext cx="1015200" cy="10152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12;p2"/>
            <p:cNvSpPr/>
            <p:nvPr/>
          </p:nvSpPr>
          <p:spPr>
            <a:xfrm flipH="1">
              <a:off x="7113463" y="5"/>
              <a:ext cx="1015200" cy="1015200"/>
            </a:xfrm>
            <a:prstGeom prst="rtTriangl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13;p2"/>
            <p:cNvSpPr/>
            <p:nvPr/>
          </p:nvSpPr>
          <p:spPr>
            <a:xfrm rot="10800000" flipH="1">
              <a:off x="7113588" y="107"/>
              <a:ext cx="1015200" cy="1015200"/>
            </a:xfrm>
            <a:prstGeom prst="rtTriangle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14;p2"/>
            <p:cNvSpPr/>
            <p:nvPr/>
          </p:nvSpPr>
          <p:spPr>
            <a:xfrm rot="10800000">
              <a:off x="6098378" y="97"/>
              <a:ext cx="1015200" cy="1015200"/>
            </a:xfrm>
            <a:prstGeom prst="rtTriangl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15;p2"/>
            <p:cNvSpPr/>
            <p:nvPr/>
          </p:nvSpPr>
          <p:spPr>
            <a:xfrm rot="10800000">
              <a:off x="8128789" y="1015375"/>
              <a:ext cx="1015200" cy="1015200"/>
            </a:xfrm>
            <a:prstGeom prst="rtTriangle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6" name="Google Shape;16;p2"/>
          <p:cNvSpPr txBox="1">
            <a:spLocks noGrp="1"/>
          </p:cNvSpPr>
          <p:nvPr>
            <p:ph type="ctrTitle"/>
          </p:nvPr>
        </p:nvSpPr>
        <p:spPr>
          <a:xfrm>
            <a:off x="598100" y="1775222"/>
            <a:ext cx="8222100" cy="838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7" name="Google Shape;17;p2"/>
          <p:cNvSpPr txBox="1">
            <a:spLocks noGrp="1"/>
          </p:cNvSpPr>
          <p:nvPr>
            <p:ph type="subTitle" idx="1"/>
          </p:nvPr>
        </p:nvSpPr>
        <p:spPr>
          <a:xfrm>
            <a:off x="598088" y="2715913"/>
            <a:ext cx="8222100" cy="432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8" name="Google Shape;18;p2"/>
          <p:cNvSpPr txBox="1">
            <a:spLocks noGrp="1"/>
          </p:cNvSpPr>
          <p:nvPr>
            <p:ph type="sldNum" idx="12"/>
          </p:nvPr>
        </p:nvSpPr>
        <p:spPr>
          <a:xfrm>
            <a:off x="8460431" y="4651190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0" name="Google Shape;70;p11"/>
          <p:cNvGrpSpPr/>
          <p:nvPr/>
        </p:nvGrpSpPr>
        <p:grpSpPr>
          <a:xfrm>
            <a:off x="6098378" y="5"/>
            <a:ext cx="3045625" cy="2030570"/>
            <a:chOff x="6098378" y="5"/>
            <a:chExt cx="3045625" cy="2030570"/>
          </a:xfrm>
        </p:grpSpPr>
        <p:sp>
          <p:nvSpPr>
            <p:cNvPr id="71" name="Google Shape;71;p11"/>
            <p:cNvSpPr/>
            <p:nvPr/>
          </p:nvSpPr>
          <p:spPr>
            <a:xfrm>
              <a:off x="8128803" y="16"/>
              <a:ext cx="1015200" cy="10152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" name="Google Shape;72;p11"/>
            <p:cNvSpPr/>
            <p:nvPr/>
          </p:nvSpPr>
          <p:spPr>
            <a:xfrm flipH="1">
              <a:off x="7113463" y="5"/>
              <a:ext cx="1015200" cy="1015200"/>
            </a:xfrm>
            <a:prstGeom prst="rtTriangl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" name="Google Shape;73;p11"/>
            <p:cNvSpPr/>
            <p:nvPr/>
          </p:nvSpPr>
          <p:spPr>
            <a:xfrm rot="10800000" flipH="1">
              <a:off x="7113588" y="107"/>
              <a:ext cx="1015200" cy="1015200"/>
            </a:xfrm>
            <a:prstGeom prst="rtTriangle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" name="Google Shape;74;p11"/>
            <p:cNvSpPr/>
            <p:nvPr/>
          </p:nvSpPr>
          <p:spPr>
            <a:xfrm rot="10800000">
              <a:off x="6098378" y="97"/>
              <a:ext cx="1015200" cy="1015200"/>
            </a:xfrm>
            <a:prstGeom prst="rtTriangl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" name="Google Shape;75;p11"/>
            <p:cNvSpPr/>
            <p:nvPr/>
          </p:nvSpPr>
          <p:spPr>
            <a:xfrm rot="10800000">
              <a:off x="8128789" y="1015375"/>
              <a:ext cx="1015200" cy="1015200"/>
            </a:xfrm>
            <a:prstGeom prst="rtTriangle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6" name="Google Shape;76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256050"/>
            <a:ext cx="8520600" cy="2030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77" name="Google Shape;77;p11"/>
          <p:cNvSpPr txBox="1">
            <a:spLocks noGrp="1"/>
          </p:cNvSpPr>
          <p:nvPr>
            <p:ph type="body" idx="1"/>
          </p:nvPr>
        </p:nvSpPr>
        <p:spPr>
          <a:xfrm>
            <a:off x="311700" y="3369225"/>
            <a:ext cx="8520600" cy="1281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78" name="Google Shape;78;p11"/>
          <p:cNvSpPr txBox="1">
            <a:spLocks noGrp="1"/>
          </p:cNvSpPr>
          <p:nvPr>
            <p:ph type="sldNum" idx="12"/>
          </p:nvPr>
        </p:nvSpPr>
        <p:spPr>
          <a:xfrm>
            <a:off x="8460431" y="4651190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12"/>
          <p:cNvSpPr txBox="1">
            <a:spLocks noGrp="1"/>
          </p:cNvSpPr>
          <p:nvPr>
            <p:ph type="sldNum" idx="12"/>
          </p:nvPr>
        </p:nvSpPr>
        <p:spPr>
          <a:xfrm>
            <a:off x="8460431" y="4651190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>
                <a:solidFill>
                  <a:schemeClr val="dk2"/>
                </a:solidFill>
              </a:defRPr>
            </a:lvl1pPr>
            <a:lvl2pPr lvl="1">
              <a:buNone/>
              <a:defRPr>
                <a:solidFill>
                  <a:schemeClr val="dk2"/>
                </a:solidFill>
              </a:defRPr>
            </a:lvl2pPr>
            <a:lvl3pPr lvl="2">
              <a:buNone/>
              <a:defRPr>
                <a:solidFill>
                  <a:schemeClr val="dk2"/>
                </a:solidFill>
              </a:defRPr>
            </a:lvl3pPr>
            <a:lvl4pPr lvl="3">
              <a:buNone/>
              <a:defRPr>
                <a:solidFill>
                  <a:schemeClr val="dk2"/>
                </a:solidFill>
              </a:defRPr>
            </a:lvl4pPr>
            <a:lvl5pPr lvl="4">
              <a:buNone/>
              <a:defRPr>
                <a:solidFill>
                  <a:schemeClr val="dk2"/>
                </a:solidFill>
              </a:defRPr>
            </a:lvl5pPr>
            <a:lvl6pPr lvl="5">
              <a:buNone/>
              <a:defRPr>
                <a:solidFill>
                  <a:schemeClr val="dk2"/>
                </a:solidFill>
              </a:defRPr>
            </a:lvl6pPr>
            <a:lvl7pPr lvl="6">
              <a:buNone/>
              <a:defRPr>
                <a:solidFill>
                  <a:schemeClr val="dk2"/>
                </a:solidFill>
              </a:defRPr>
            </a:lvl7pPr>
            <a:lvl8pPr lvl="7">
              <a:buNone/>
              <a:defRPr>
                <a:solidFill>
                  <a:schemeClr val="dk2"/>
                </a:solidFill>
              </a:defRPr>
            </a:lvl8pPr>
            <a:lvl9pPr lvl="8">
              <a:buNone/>
              <a:defRPr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oogle Shape;20;p3"/>
          <p:cNvGrpSpPr/>
          <p:nvPr/>
        </p:nvGrpSpPr>
        <p:grpSpPr>
          <a:xfrm>
            <a:off x="6098378" y="5"/>
            <a:ext cx="3045625" cy="2030570"/>
            <a:chOff x="6098378" y="5"/>
            <a:chExt cx="3045625" cy="2030570"/>
          </a:xfrm>
        </p:grpSpPr>
        <p:sp>
          <p:nvSpPr>
            <p:cNvPr id="21" name="Google Shape;21;p3"/>
            <p:cNvSpPr/>
            <p:nvPr/>
          </p:nvSpPr>
          <p:spPr>
            <a:xfrm>
              <a:off x="8128803" y="16"/>
              <a:ext cx="1015200" cy="10152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22;p3"/>
            <p:cNvSpPr/>
            <p:nvPr/>
          </p:nvSpPr>
          <p:spPr>
            <a:xfrm flipH="1">
              <a:off x="7113463" y="5"/>
              <a:ext cx="1015200" cy="1015200"/>
            </a:xfrm>
            <a:prstGeom prst="rtTriangl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23;p3"/>
            <p:cNvSpPr/>
            <p:nvPr/>
          </p:nvSpPr>
          <p:spPr>
            <a:xfrm rot="10800000" flipH="1">
              <a:off x="7113588" y="107"/>
              <a:ext cx="1015200" cy="1015200"/>
            </a:xfrm>
            <a:prstGeom prst="rtTriangle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24;p3"/>
            <p:cNvSpPr/>
            <p:nvPr/>
          </p:nvSpPr>
          <p:spPr>
            <a:xfrm rot="10800000">
              <a:off x="6098378" y="97"/>
              <a:ext cx="1015200" cy="1015200"/>
            </a:xfrm>
            <a:prstGeom prst="rtTriangl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25;p3"/>
            <p:cNvSpPr/>
            <p:nvPr/>
          </p:nvSpPr>
          <p:spPr>
            <a:xfrm rot="10800000">
              <a:off x="8128789" y="1015375"/>
              <a:ext cx="1015200" cy="1015200"/>
            </a:xfrm>
            <a:prstGeom prst="rtTriangle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6" name="Google Shape;26;p3"/>
          <p:cNvSpPr txBox="1">
            <a:spLocks noGrp="1"/>
          </p:cNvSpPr>
          <p:nvPr>
            <p:ph type="title"/>
          </p:nvPr>
        </p:nvSpPr>
        <p:spPr>
          <a:xfrm>
            <a:off x="598100" y="2152347"/>
            <a:ext cx="8222100" cy="838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27" name="Google Shape;27;p3"/>
          <p:cNvSpPr txBox="1">
            <a:spLocks noGrp="1"/>
          </p:cNvSpPr>
          <p:nvPr>
            <p:ph type="sldNum" idx="12"/>
          </p:nvPr>
        </p:nvSpPr>
        <p:spPr>
          <a:xfrm>
            <a:off x="8460431" y="4651190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" name="Google Shape;29;p4"/>
          <p:cNvGrpSpPr/>
          <p:nvPr/>
        </p:nvGrpSpPr>
        <p:grpSpPr>
          <a:xfrm>
            <a:off x="0" y="3903669"/>
            <a:ext cx="9144000" cy="1239925"/>
            <a:chOff x="0" y="3903669"/>
            <a:chExt cx="9144000" cy="1239925"/>
          </a:xfrm>
        </p:grpSpPr>
        <p:sp>
          <p:nvSpPr>
            <p:cNvPr id="30" name="Google Shape;30;p4"/>
            <p:cNvSpPr/>
            <p:nvPr/>
          </p:nvSpPr>
          <p:spPr>
            <a:xfrm>
              <a:off x="8154895" y="3903669"/>
              <a:ext cx="989100" cy="987900"/>
            </a:xfrm>
            <a:prstGeom prst="rtTriangle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31;p4"/>
            <p:cNvSpPr/>
            <p:nvPr/>
          </p:nvSpPr>
          <p:spPr>
            <a:xfrm flipH="1">
              <a:off x="6181163" y="3903669"/>
              <a:ext cx="989100" cy="987900"/>
            </a:xfrm>
            <a:prstGeom prst="rtTriangle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32;p4"/>
            <p:cNvSpPr/>
            <p:nvPr/>
          </p:nvSpPr>
          <p:spPr>
            <a:xfrm>
              <a:off x="7170274" y="3903669"/>
              <a:ext cx="989100" cy="9879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33;p4"/>
            <p:cNvSpPr/>
            <p:nvPr/>
          </p:nvSpPr>
          <p:spPr>
            <a:xfrm rot="10800000">
              <a:off x="8154757" y="3903682"/>
              <a:ext cx="989100" cy="987900"/>
            </a:xfrm>
            <a:prstGeom prst="rtTriangle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34;p4"/>
            <p:cNvSpPr/>
            <p:nvPr/>
          </p:nvSpPr>
          <p:spPr>
            <a:xfrm>
              <a:off x="0" y="4891594"/>
              <a:ext cx="9144000" cy="2520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5" name="Google Shape;35;p4"/>
          <p:cNvSpPr txBox="1">
            <a:spLocks noGrp="1"/>
          </p:cNvSpPr>
          <p:nvPr>
            <p:ph type="title"/>
          </p:nvPr>
        </p:nvSpPr>
        <p:spPr>
          <a:xfrm>
            <a:off x="311700" y="410000"/>
            <a:ext cx="8520600" cy="60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36" name="Google Shape;36;p4"/>
          <p:cNvSpPr txBox="1">
            <a:spLocks noGrp="1"/>
          </p:cNvSpPr>
          <p:nvPr>
            <p:ph type="body" idx="1"/>
          </p:nvPr>
        </p:nvSpPr>
        <p:spPr>
          <a:xfrm>
            <a:off x="311700" y="1229875"/>
            <a:ext cx="8520600" cy="333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37" name="Google Shape;37;p4"/>
          <p:cNvSpPr txBox="1">
            <a:spLocks noGrp="1"/>
          </p:cNvSpPr>
          <p:nvPr>
            <p:ph type="sldNum" idx="12"/>
          </p:nvPr>
        </p:nvSpPr>
        <p:spPr>
          <a:xfrm>
            <a:off x="8460431" y="4651190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5"/>
          <p:cNvSpPr txBox="1">
            <a:spLocks noGrp="1"/>
          </p:cNvSpPr>
          <p:nvPr>
            <p:ph type="title"/>
          </p:nvPr>
        </p:nvSpPr>
        <p:spPr>
          <a:xfrm>
            <a:off x="311700" y="410000"/>
            <a:ext cx="8520600" cy="60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40" name="Google Shape;40;p5"/>
          <p:cNvSpPr txBox="1">
            <a:spLocks noGrp="1"/>
          </p:cNvSpPr>
          <p:nvPr>
            <p:ph type="body" idx="1"/>
          </p:nvPr>
        </p:nvSpPr>
        <p:spPr>
          <a:xfrm>
            <a:off x="311700" y="1229975"/>
            <a:ext cx="3999900" cy="333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41" name="Google Shape;41;p5"/>
          <p:cNvSpPr txBox="1">
            <a:spLocks noGrp="1"/>
          </p:cNvSpPr>
          <p:nvPr>
            <p:ph type="body" idx="2"/>
          </p:nvPr>
        </p:nvSpPr>
        <p:spPr>
          <a:xfrm>
            <a:off x="4832400" y="1229975"/>
            <a:ext cx="3999900" cy="333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42" name="Google Shape;42;p5"/>
          <p:cNvSpPr txBox="1">
            <a:spLocks noGrp="1"/>
          </p:cNvSpPr>
          <p:nvPr>
            <p:ph type="sldNum" idx="12"/>
          </p:nvPr>
        </p:nvSpPr>
        <p:spPr>
          <a:xfrm>
            <a:off x="8460431" y="4651190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>
                <a:solidFill>
                  <a:schemeClr val="dk2"/>
                </a:solidFill>
              </a:defRPr>
            </a:lvl1pPr>
            <a:lvl2pPr lvl="1">
              <a:buNone/>
              <a:defRPr>
                <a:solidFill>
                  <a:schemeClr val="dk2"/>
                </a:solidFill>
              </a:defRPr>
            </a:lvl2pPr>
            <a:lvl3pPr lvl="2">
              <a:buNone/>
              <a:defRPr>
                <a:solidFill>
                  <a:schemeClr val="dk2"/>
                </a:solidFill>
              </a:defRPr>
            </a:lvl3pPr>
            <a:lvl4pPr lvl="3">
              <a:buNone/>
              <a:defRPr>
                <a:solidFill>
                  <a:schemeClr val="dk2"/>
                </a:solidFill>
              </a:defRPr>
            </a:lvl4pPr>
            <a:lvl5pPr lvl="4">
              <a:buNone/>
              <a:defRPr>
                <a:solidFill>
                  <a:schemeClr val="dk2"/>
                </a:solidFill>
              </a:defRPr>
            </a:lvl5pPr>
            <a:lvl6pPr lvl="5">
              <a:buNone/>
              <a:defRPr>
                <a:solidFill>
                  <a:schemeClr val="dk2"/>
                </a:solidFill>
              </a:defRPr>
            </a:lvl6pPr>
            <a:lvl7pPr lvl="6">
              <a:buNone/>
              <a:defRPr>
                <a:solidFill>
                  <a:schemeClr val="dk2"/>
                </a:solidFill>
              </a:defRPr>
            </a:lvl7pPr>
            <a:lvl8pPr lvl="7">
              <a:buNone/>
              <a:defRPr>
                <a:solidFill>
                  <a:schemeClr val="dk2"/>
                </a:solidFill>
              </a:defRPr>
            </a:lvl8pPr>
            <a:lvl9pPr lvl="8">
              <a:buNone/>
              <a:defRPr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6"/>
          <p:cNvSpPr txBox="1">
            <a:spLocks noGrp="1"/>
          </p:cNvSpPr>
          <p:nvPr>
            <p:ph type="title"/>
          </p:nvPr>
        </p:nvSpPr>
        <p:spPr>
          <a:xfrm>
            <a:off x="311700" y="410000"/>
            <a:ext cx="8520600" cy="60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45" name="Google Shape;45;p6"/>
          <p:cNvSpPr txBox="1">
            <a:spLocks noGrp="1"/>
          </p:cNvSpPr>
          <p:nvPr>
            <p:ph type="sldNum" idx="12"/>
          </p:nvPr>
        </p:nvSpPr>
        <p:spPr>
          <a:xfrm>
            <a:off x="8460431" y="4651190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>
                <a:solidFill>
                  <a:schemeClr val="dk2"/>
                </a:solidFill>
              </a:defRPr>
            </a:lvl1pPr>
            <a:lvl2pPr lvl="1">
              <a:buNone/>
              <a:defRPr>
                <a:solidFill>
                  <a:schemeClr val="dk2"/>
                </a:solidFill>
              </a:defRPr>
            </a:lvl2pPr>
            <a:lvl3pPr lvl="2">
              <a:buNone/>
              <a:defRPr>
                <a:solidFill>
                  <a:schemeClr val="dk2"/>
                </a:solidFill>
              </a:defRPr>
            </a:lvl3pPr>
            <a:lvl4pPr lvl="3">
              <a:buNone/>
              <a:defRPr>
                <a:solidFill>
                  <a:schemeClr val="dk2"/>
                </a:solidFill>
              </a:defRPr>
            </a:lvl4pPr>
            <a:lvl5pPr lvl="4">
              <a:buNone/>
              <a:defRPr>
                <a:solidFill>
                  <a:schemeClr val="dk2"/>
                </a:solidFill>
              </a:defRPr>
            </a:lvl5pPr>
            <a:lvl6pPr lvl="5">
              <a:buNone/>
              <a:defRPr>
                <a:solidFill>
                  <a:schemeClr val="dk2"/>
                </a:solidFill>
              </a:defRPr>
            </a:lvl6pPr>
            <a:lvl7pPr lvl="6">
              <a:buNone/>
              <a:defRPr>
                <a:solidFill>
                  <a:schemeClr val="dk2"/>
                </a:solidFill>
              </a:defRPr>
            </a:lvl7pPr>
            <a:lvl8pPr lvl="7">
              <a:buNone/>
              <a:defRPr>
                <a:solidFill>
                  <a:schemeClr val="dk2"/>
                </a:solidFill>
              </a:defRPr>
            </a:lvl8pPr>
            <a:lvl9pPr lvl="8">
              <a:buNone/>
              <a:defRPr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48" name="Google Shape;48;p7"/>
          <p:cNvSpPr txBox="1">
            <a:spLocks noGrp="1"/>
          </p:cNvSpPr>
          <p:nvPr>
            <p:ph type="body" idx="1"/>
          </p:nvPr>
        </p:nvSpPr>
        <p:spPr>
          <a:xfrm>
            <a:off x="311700" y="1465804"/>
            <a:ext cx="2808000" cy="310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49" name="Google Shape;49;p7"/>
          <p:cNvSpPr txBox="1">
            <a:spLocks noGrp="1"/>
          </p:cNvSpPr>
          <p:nvPr>
            <p:ph type="sldNum" idx="12"/>
          </p:nvPr>
        </p:nvSpPr>
        <p:spPr>
          <a:xfrm>
            <a:off x="8460431" y="4651190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>
                <a:solidFill>
                  <a:schemeClr val="dk2"/>
                </a:solidFill>
              </a:defRPr>
            </a:lvl1pPr>
            <a:lvl2pPr lvl="1">
              <a:buNone/>
              <a:defRPr>
                <a:solidFill>
                  <a:schemeClr val="dk2"/>
                </a:solidFill>
              </a:defRPr>
            </a:lvl2pPr>
            <a:lvl3pPr lvl="2">
              <a:buNone/>
              <a:defRPr>
                <a:solidFill>
                  <a:schemeClr val="dk2"/>
                </a:solidFill>
              </a:defRPr>
            </a:lvl3pPr>
            <a:lvl4pPr lvl="3">
              <a:buNone/>
              <a:defRPr>
                <a:solidFill>
                  <a:schemeClr val="dk2"/>
                </a:solidFill>
              </a:defRPr>
            </a:lvl4pPr>
            <a:lvl5pPr lvl="4">
              <a:buNone/>
              <a:defRPr>
                <a:solidFill>
                  <a:schemeClr val="dk2"/>
                </a:solidFill>
              </a:defRPr>
            </a:lvl5pPr>
            <a:lvl6pPr lvl="5">
              <a:buNone/>
              <a:defRPr>
                <a:solidFill>
                  <a:schemeClr val="dk2"/>
                </a:solidFill>
              </a:defRPr>
            </a:lvl6pPr>
            <a:lvl7pPr lvl="6">
              <a:buNone/>
              <a:defRPr>
                <a:solidFill>
                  <a:schemeClr val="dk2"/>
                </a:solidFill>
              </a:defRPr>
            </a:lvl7pPr>
            <a:lvl8pPr lvl="7">
              <a:buNone/>
              <a:defRPr>
                <a:solidFill>
                  <a:schemeClr val="dk2"/>
                </a:solidFill>
              </a:defRPr>
            </a:lvl8pPr>
            <a:lvl9pPr lvl="8">
              <a:buNone/>
              <a:defRPr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" name="Google Shape;51;p8"/>
          <p:cNvGrpSpPr/>
          <p:nvPr/>
        </p:nvGrpSpPr>
        <p:grpSpPr>
          <a:xfrm>
            <a:off x="6098378" y="5"/>
            <a:ext cx="3045625" cy="2030570"/>
            <a:chOff x="6098378" y="5"/>
            <a:chExt cx="3045625" cy="2030570"/>
          </a:xfrm>
        </p:grpSpPr>
        <p:sp>
          <p:nvSpPr>
            <p:cNvPr id="52" name="Google Shape;52;p8"/>
            <p:cNvSpPr/>
            <p:nvPr/>
          </p:nvSpPr>
          <p:spPr>
            <a:xfrm>
              <a:off x="8128803" y="16"/>
              <a:ext cx="1015200" cy="1015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" name="Google Shape;53;p8"/>
            <p:cNvSpPr/>
            <p:nvPr/>
          </p:nvSpPr>
          <p:spPr>
            <a:xfrm flipH="1">
              <a:off x="7113463" y="5"/>
              <a:ext cx="1015200" cy="1015200"/>
            </a:xfrm>
            <a:prstGeom prst="rtTriangle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" name="Google Shape;54;p8"/>
            <p:cNvSpPr/>
            <p:nvPr/>
          </p:nvSpPr>
          <p:spPr>
            <a:xfrm rot="10800000" flipH="1">
              <a:off x="7113588" y="107"/>
              <a:ext cx="1015200" cy="1015200"/>
            </a:xfrm>
            <a:prstGeom prst="rtTriangle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" name="Google Shape;55;p8"/>
            <p:cNvSpPr/>
            <p:nvPr/>
          </p:nvSpPr>
          <p:spPr>
            <a:xfrm rot="10800000">
              <a:off x="6098378" y="97"/>
              <a:ext cx="1015200" cy="1015200"/>
            </a:xfrm>
            <a:prstGeom prst="rtTriangle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" name="Google Shape;56;p8"/>
            <p:cNvSpPr/>
            <p:nvPr/>
          </p:nvSpPr>
          <p:spPr>
            <a:xfrm rot="10800000">
              <a:off x="8128789" y="1015375"/>
              <a:ext cx="1015200" cy="1015200"/>
            </a:xfrm>
            <a:prstGeom prst="rtTriangle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7" name="Google Shape;57;p8"/>
          <p:cNvSpPr txBox="1">
            <a:spLocks noGrp="1"/>
          </p:cNvSpPr>
          <p:nvPr>
            <p:ph type="title"/>
          </p:nvPr>
        </p:nvSpPr>
        <p:spPr>
          <a:xfrm>
            <a:off x="490250" y="526350"/>
            <a:ext cx="56187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58" name="Google Shape;58;p8"/>
          <p:cNvSpPr txBox="1">
            <a:spLocks noGrp="1"/>
          </p:cNvSpPr>
          <p:nvPr>
            <p:ph type="sldNum" idx="12"/>
          </p:nvPr>
        </p:nvSpPr>
        <p:spPr>
          <a:xfrm>
            <a:off x="8460431" y="4651190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9"/>
          <p:cNvSpPr/>
          <p:nvPr/>
        </p:nvSpPr>
        <p:spPr>
          <a:xfrm>
            <a:off x="4572000" y="-175"/>
            <a:ext cx="45720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61" name="Google Shape;61;p9"/>
          <p:cNvCxnSpPr/>
          <p:nvPr/>
        </p:nvCxnSpPr>
        <p:spPr>
          <a:xfrm>
            <a:off x="5029675" y="4495500"/>
            <a:ext cx="468300" cy="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62" name="Google Shape;62;p9"/>
          <p:cNvSpPr txBox="1">
            <a:spLocks noGrp="1"/>
          </p:cNvSpPr>
          <p:nvPr>
            <p:ph type="title"/>
          </p:nvPr>
        </p:nvSpPr>
        <p:spPr>
          <a:xfrm>
            <a:off x="265500" y="1151100"/>
            <a:ext cx="4045200" cy="1564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63" name="Google Shape;63;p9"/>
          <p:cNvSpPr txBox="1">
            <a:spLocks noGrp="1"/>
          </p:cNvSpPr>
          <p:nvPr>
            <p:ph type="subTitle" idx="1"/>
          </p:nvPr>
        </p:nvSpPr>
        <p:spPr>
          <a:xfrm>
            <a:off x="265500" y="2769001"/>
            <a:ext cx="4045200" cy="1269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64" name="Google Shape;64;p9"/>
          <p:cNvSpPr txBox="1">
            <a:spLocks noGrp="1"/>
          </p:cNvSpPr>
          <p:nvPr>
            <p:ph type="body" idx="2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65" name="Google Shape;65;p9"/>
          <p:cNvSpPr txBox="1">
            <a:spLocks noGrp="1"/>
          </p:cNvSpPr>
          <p:nvPr>
            <p:ph type="sldNum" idx="12"/>
          </p:nvPr>
        </p:nvSpPr>
        <p:spPr>
          <a:xfrm>
            <a:off x="8460431" y="4651190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0"/>
          <p:cNvSpPr txBox="1">
            <a:spLocks noGrp="1"/>
          </p:cNvSpPr>
          <p:nvPr>
            <p:ph type="body" idx="1"/>
          </p:nvPr>
        </p:nvSpPr>
        <p:spPr>
          <a:xfrm>
            <a:off x="319500" y="4230575"/>
            <a:ext cx="5998800" cy="598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68" name="Google Shape;68;p10"/>
          <p:cNvSpPr txBox="1">
            <a:spLocks noGrp="1"/>
          </p:cNvSpPr>
          <p:nvPr>
            <p:ph type="sldNum" idx="12"/>
          </p:nvPr>
        </p:nvSpPr>
        <p:spPr>
          <a:xfrm>
            <a:off x="8460431" y="4651190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>
                <a:solidFill>
                  <a:schemeClr val="dk2"/>
                </a:solidFill>
              </a:defRPr>
            </a:lvl1pPr>
            <a:lvl2pPr lvl="1">
              <a:buNone/>
              <a:defRPr>
                <a:solidFill>
                  <a:schemeClr val="dk2"/>
                </a:solidFill>
              </a:defRPr>
            </a:lvl2pPr>
            <a:lvl3pPr lvl="2">
              <a:buNone/>
              <a:defRPr>
                <a:solidFill>
                  <a:schemeClr val="dk2"/>
                </a:solidFill>
              </a:defRPr>
            </a:lvl3pPr>
            <a:lvl4pPr lvl="3">
              <a:buNone/>
              <a:defRPr>
                <a:solidFill>
                  <a:schemeClr val="dk2"/>
                </a:solidFill>
              </a:defRPr>
            </a:lvl4pPr>
            <a:lvl5pPr lvl="4">
              <a:buNone/>
              <a:defRPr>
                <a:solidFill>
                  <a:schemeClr val="dk2"/>
                </a:solidFill>
              </a:defRPr>
            </a:lvl5pPr>
            <a:lvl6pPr lvl="5">
              <a:buNone/>
              <a:defRPr>
                <a:solidFill>
                  <a:schemeClr val="dk2"/>
                </a:solidFill>
              </a:defRPr>
            </a:lvl6pPr>
            <a:lvl7pPr lvl="6">
              <a:buNone/>
              <a:defRPr>
                <a:solidFill>
                  <a:schemeClr val="dk2"/>
                </a:solidFill>
              </a:defRPr>
            </a:lvl7pPr>
            <a:lvl8pPr lvl="7">
              <a:buNone/>
              <a:defRPr>
                <a:solidFill>
                  <a:schemeClr val="dk2"/>
                </a:solidFill>
              </a:defRPr>
            </a:lvl8pPr>
            <a:lvl9pPr lvl="8">
              <a:buNone/>
              <a:defRPr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geometric">
    <p:bg>
      <p:bgPr>
        <a:blipFill>
          <a:blip r:embed="rId13">
            <a:alphaModFix/>
          </a:blip>
          <a:stretch>
            <a:fillRect/>
          </a:stretch>
        </a:blip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10000"/>
            <a:ext cx="8520600" cy="6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"/>
              <a:buNone/>
              <a:defRPr sz="3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"/>
              <a:buNone/>
              <a:defRPr sz="3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"/>
              <a:buNone/>
              <a:defRPr sz="3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"/>
              <a:buNone/>
              <a:defRPr sz="3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"/>
              <a:buNone/>
              <a:defRPr sz="3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"/>
              <a:buNone/>
              <a:defRPr sz="3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"/>
              <a:buNone/>
              <a:defRPr sz="3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"/>
              <a:buNone/>
              <a:defRPr sz="3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"/>
              <a:buNone/>
              <a:defRPr sz="3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229875"/>
            <a:ext cx="8520600" cy="333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Roboto"/>
              <a:buChar char="●"/>
              <a:defRPr sz="18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○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■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●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○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■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●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○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■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60431" y="4651190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algn="r">
              <a:buNone/>
              <a:defRPr sz="10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lvl="2" algn="r">
              <a:buNone/>
              <a:defRPr sz="10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lvl="3" algn="r">
              <a:buNone/>
              <a:defRPr sz="10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lvl="4" algn="r">
              <a:buNone/>
              <a:defRPr sz="10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lvl="5" algn="r">
              <a:buNone/>
              <a:defRPr sz="10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lvl="6" algn="r">
              <a:buNone/>
              <a:defRPr sz="10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lvl="7" algn="r">
              <a:buNone/>
              <a:defRPr sz="10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lvl="8" algn="r">
              <a:buNone/>
              <a:defRPr sz="10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3"/>
          <p:cNvSpPr txBox="1">
            <a:spLocks noGrp="1"/>
          </p:cNvSpPr>
          <p:nvPr>
            <p:ph type="ctrTitle"/>
          </p:nvPr>
        </p:nvSpPr>
        <p:spPr>
          <a:xfrm>
            <a:off x="598100" y="1767572"/>
            <a:ext cx="8222100" cy="8388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800"/>
              <a:buNone/>
            </a:pPr>
            <a:r>
              <a:rPr lang="ru"/>
              <a:t>\\\\\\Бессмертная змея//////</a:t>
            </a:r>
            <a:endParaRPr/>
          </a:p>
        </p:txBody>
      </p:sp>
      <p:sp>
        <p:nvSpPr>
          <p:cNvPr id="86" name="Google Shape;86;p13"/>
          <p:cNvSpPr txBox="1">
            <a:spLocks noGrp="1"/>
          </p:cNvSpPr>
          <p:nvPr>
            <p:ph type="subTitle" idx="1"/>
          </p:nvPr>
        </p:nvSpPr>
        <p:spPr>
          <a:xfrm>
            <a:off x="598100" y="2715925"/>
            <a:ext cx="8222100" cy="7743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rmAutofit fontScale="92500"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4286"/>
              <a:buNone/>
            </a:pPr>
            <a:r>
              <a:rPr lang="ru"/>
              <a:t>Эксперимент 1006.</a:t>
            </a:r>
            <a:endParaRPr/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4286"/>
              <a:buNone/>
            </a:pPr>
            <a:r>
              <a:rPr lang="ru"/>
              <a:t>IT-администратор: Мамкин Пётр/Морозов Максим Мирославович.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4"/>
          <p:cNvSpPr txBox="1">
            <a:spLocks noGrp="1"/>
          </p:cNvSpPr>
          <p:nvPr>
            <p:ph type="title"/>
          </p:nvPr>
        </p:nvSpPr>
        <p:spPr>
          <a:xfrm>
            <a:off x="311700" y="410000"/>
            <a:ext cx="8520600" cy="6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r>
              <a:rPr lang="ru"/>
              <a:t>Немного про себя</a:t>
            </a:r>
            <a:endParaRPr/>
          </a:p>
        </p:txBody>
      </p:sp>
      <p:sp>
        <p:nvSpPr>
          <p:cNvPr id="92" name="Google Shape;92;p14"/>
          <p:cNvSpPr txBox="1">
            <a:spLocks noGrp="1"/>
          </p:cNvSpPr>
          <p:nvPr>
            <p:ph type="body" idx="1"/>
          </p:nvPr>
        </p:nvSpPr>
        <p:spPr>
          <a:xfrm>
            <a:off x="311700" y="1234075"/>
            <a:ext cx="5200200" cy="333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 fontScale="92500"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SzPts val="1800"/>
              <a:buNone/>
            </a:pPr>
            <a:r>
              <a:rPr lang="ru" sz="2100">
                <a:solidFill>
                  <a:schemeClr val="lt1"/>
                </a:solidFill>
              </a:rPr>
              <a:t>Я Петя с псевдонимом Морозов Максим Мирославович(не обращайте внимания что ФИО псевдонима это МММ).</a:t>
            </a:r>
            <a:br>
              <a:rPr lang="ru" sz="2100">
                <a:solidFill>
                  <a:schemeClr val="lt1"/>
                </a:solidFill>
              </a:rPr>
            </a:br>
            <a:r>
              <a:rPr lang="ru" sz="2100">
                <a:solidFill>
                  <a:schemeClr val="lt1"/>
                </a:solidFill>
              </a:rPr>
              <a:t>Я люблю Интерстеллар и черные дыры.</a:t>
            </a:r>
            <a:br>
              <a:rPr lang="ru" sz="2100">
                <a:solidFill>
                  <a:schemeClr val="lt1"/>
                </a:solidFill>
              </a:rPr>
            </a:br>
            <a:r>
              <a:rPr lang="ru" sz="2100">
                <a:solidFill>
                  <a:schemeClr val="lt1"/>
                </a:solidFill>
              </a:rPr>
              <a:t>И IT тo жe.</a:t>
            </a:r>
            <a:br>
              <a:rPr lang="ru" sz="2100">
                <a:solidFill>
                  <a:schemeClr val="lt1"/>
                </a:solidFill>
              </a:rPr>
            </a:br>
            <a:r>
              <a:rPr lang="ru" sz="2100">
                <a:solidFill>
                  <a:schemeClr val="lt1"/>
                </a:solidFill>
              </a:rPr>
              <a:t>Создатель эксперимента 1006 «Бессмертная змея» 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5"/>
          <p:cNvSpPr txBox="1">
            <a:spLocks noGrp="1"/>
          </p:cNvSpPr>
          <p:nvPr>
            <p:ph type="title"/>
          </p:nvPr>
        </p:nvSpPr>
        <p:spPr>
          <a:xfrm>
            <a:off x="311700" y="410000"/>
            <a:ext cx="8520600" cy="6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r>
              <a:rPr lang="ru"/>
              <a:t>Текст видеокассеты №1</a:t>
            </a:r>
            <a:endParaRPr/>
          </a:p>
        </p:txBody>
      </p:sp>
      <p:sp>
        <p:nvSpPr>
          <p:cNvPr id="98" name="Google Shape;98;p15"/>
          <p:cNvSpPr txBox="1">
            <a:spLocks noGrp="1"/>
          </p:cNvSpPr>
          <p:nvPr>
            <p:ph type="body" idx="1"/>
          </p:nvPr>
        </p:nvSpPr>
        <p:spPr>
          <a:xfrm>
            <a:off x="311700" y="1229875"/>
            <a:ext cx="8138400" cy="333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SzPts val="1800"/>
              <a:buNone/>
            </a:pPr>
            <a:r>
              <a:rPr lang="ru">
                <a:solidFill>
                  <a:schemeClr val="lt1"/>
                </a:solidFill>
              </a:rPr>
              <a:t>(МММ) - Из-за нестабильности и склонности к смерти обычной змейки, был создан проект «Инициатива Вечной Змеи».</a:t>
            </a:r>
            <a:br>
              <a:rPr lang="ru">
                <a:solidFill>
                  <a:schemeClr val="lt1"/>
                </a:solidFill>
              </a:rPr>
            </a:br>
            <a:r>
              <a:rPr lang="ru">
                <a:solidFill>
                  <a:schemeClr val="lt1"/>
                </a:solidFill>
              </a:rPr>
              <a:t>(МММ) - Для бессмертия были созданы сохранения. При нажатии R данные о змее сохраняются на файл .json, и в следующей сессии данные загружаются обратно и используются для восстановления счёта, длины, координат. Для сброса прогресса необходимо нажать C.</a:t>
            </a:r>
            <a:endParaRPr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16"/>
          <p:cNvSpPr txBox="1">
            <a:spLocks noGrp="1"/>
          </p:cNvSpPr>
          <p:nvPr>
            <p:ph type="title"/>
          </p:nvPr>
        </p:nvSpPr>
        <p:spPr>
          <a:xfrm>
            <a:off x="311700" y="410000"/>
            <a:ext cx="8520600" cy="6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r>
              <a:rPr lang="ru"/>
              <a:t>Текст видеокассеты №2</a:t>
            </a:r>
            <a:endParaRPr/>
          </a:p>
        </p:txBody>
      </p:sp>
      <p:sp>
        <p:nvSpPr>
          <p:cNvPr id="104" name="Google Shape;104;p16"/>
          <p:cNvSpPr txBox="1">
            <a:spLocks noGrp="1"/>
          </p:cNvSpPr>
          <p:nvPr>
            <p:ph type="body" idx="1"/>
          </p:nvPr>
        </p:nvSpPr>
        <p:spPr>
          <a:xfrm>
            <a:off x="311700" y="1229875"/>
            <a:ext cx="8520600" cy="333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SzPts val="1800"/>
              <a:buNone/>
            </a:pPr>
            <a:r>
              <a:rPr lang="ru">
                <a:solidFill>
                  <a:schemeClr val="lt1"/>
                </a:solidFill>
              </a:rPr>
              <a:t>(МММ) - В эксперименте 1006 имеются спрайты змеи и мяса. Основой для змеи является </a:t>
            </a:r>
            <a:r>
              <a:rPr lang="ru" i="1">
                <a:solidFill>
                  <a:schemeClr val="lt1"/>
                </a:solidFill>
              </a:rPr>
              <a:t>Morelia viridis</a:t>
            </a:r>
            <a:r>
              <a:rPr lang="ru">
                <a:solidFill>
                  <a:schemeClr val="lt1"/>
                </a:solidFill>
              </a:rPr>
              <a:t>(рус. Зелёный питон). Еда - куски свинины.</a:t>
            </a:r>
            <a:endParaRPr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17"/>
          <p:cNvSpPr txBox="1">
            <a:spLocks noGrp="1"/>
          </p:cNvSpPr>
          <p:nvPr>
            <p:ph type="title"/>
          </p:nvPr>
        </p:nvSpPr>
        <p:spPr>
          <a:xfrm>
            <a:off x="311700" y="410000"/>
            <a:ext cx="8520600" cy="6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r>
              <a:rPr lang="ru" dirty="0" smtClean="0"/>
              <a:t>Код бессмертия</a:t>
            </a:r>
            <a:endParaRPr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33415" y="1183820"/>
            <a:ext cx="2436125" cy="3578903"/>
          </a:xfrm>
          <a:prstGeom prst="rect">
            <a:avLst/>
          </a:prstGeom>
        </p:spPr>
      </p:pic>
      <p:sp>
        <p:nvSpPr>
          <p:cNvPr id="110" name="Google Shape;110;p17"/>
          <p:cNvSpPr txBox="1">
            <a:spLocks noGrp="1"/>
          </p:cNvSpPr>
          <p:nvPr>
            <p:ph type="body" idx="1"/>
          </p:nvPr>
        </p:nvSpPr>
        <p:spPr>
          <a:xfrm>
            <a:off x="313899" y="1414119"/>
            <a:ext cx="4142095" cy="6057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 fontScale="92500" lnSpcReduction="20000"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SzPts val="1800"/>
              <a:buNone/>
            </a:pPr>
            <a:r>
              <a:rPr lang="ru-RU" dirty="0" smtClean="0">
                <a:solidFill>
                  <a:schemeClr val="bg1"/>
                </a:solidFill>
              </a:rPr>
              <a:t>Код, делающий змею бессмертной.</a:t>
            </a:r>
            <a:endParaRPr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18"/>
          <p:cNvSpPr txBox="1">
            <a:spLocks noGrp="1"/>
          </p:cNvSpPr>
          <p:nvPr>
            <p:ph type="title"/>
          </p:nvPr>
        </p:nvSpPr>
        <p:spPr>
          <a:xfrm>
            <a:off x="311700" y="410000"/>
            <a:ext cx="8520600" cy="6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r>
              <a:rPr lang="ru" dirty="0" smtClean="0"/>
              <a:t>Видеокассета </a:t>
            </a:r>
            <a:r>
              <a:rPr lang="ru-RU" dirty="0" smtClean="0"/>
              <a:t>№3</a:t>
            </a:r>
            <a:endParaRPr dirty="0"/>
          </a:p>
        </p:txBody>
      </p:sp>
      <p:sp>
        <p:nvSpPr>
          <p:cNvPr id="116" name="Google Shape;116;p18"/>
          <p:cNvSpPr txBox="1">
            <a:spLocks noGrp="1"/>
          </p:cNvSpPr>
          <p:nvPr>
            <p:ph type="body" idx="1"/>
          </p:nvPr>
        </p:nvSpPr>
        <p:spPr>
          <a:xfrm>
            <a:off x="311700" y="1229875"/>
            <a:ext cx="8520600" cy="333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SzPts val="1800"/>
              <a:buNone/>
            </a:pPr>
            <a:r>
              <a:rPr lang="ru" dirty="0"/>
              <a:t>Здесь у вас будет отображать скринкаст вашей игры, который вы должны прокомментировать как летсплей. Представьте, что вы записали видео и сейчас озвучиваете закадровый голос.</a:t>
            </a:r>
            <a:br>
              <a:rPr lang="ru" dirty="0"/>
            </a:br>
            <a:r>
              <a:rPr lang="ru" dirty="0"/>
              <a:t/>
            </a:r>
            <a:br>
              <a:rPr lang="ru" dirty="0"/>
            </a:br>
            <a:r>
              <a:rPr lang="ru" dirty="0"/>
              <a:t>За подробностями обращайтесь, пожалуйста, к преподавателю.</a:t>
            </a:r>
            <a:endParaRPr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19"/>
          <p:cNvSpPr txBox="1">
            <a:spLocks noGrp="1"/>
          </p:cNvSpPr>
          <p:nvPr>
            <p:ph type="title"/>
          </p:nvPr>
        </p:nvSpPr>
        <p:spPr>
          <a:xfrm>
            <a:off x="598100" y="2152347"/>
            <a:ext cx="8222100" cy="8388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</a:pPr>
            <a:r>
              <a:rPr lang="ru"/>
              <a:t>СПАСИБО ЗА ВНИМАНИЕ!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Geometric">
  <a:themeElements>
    <a:clrScheme name="Geometric">
      <a:dk1>
        <a:srgbClr val="2A3990"/>
      </a:dk1>
      <a:lt1>
        <a:srgbClr val="FFFFFF"/>
      </a:lt1>
      <a:dk2>
        <a:srgbClr val="434343"/>
      </a:dk2>
      <a:lt2>
        <a:srgbClr val="999999"/>
      </a:lt2>
      <a:accent1>
        <a:srgbClr val="212D74"/>
      </a:accent1>
      <a:accent2>
        <a:srgbClr val="3949AB"/>
      </a:accent2>
      <a:accent3>
        <a:srgbClr val="9C254D"/>
      </a:accent3>
      <a:accent4>
        <a:srgbClr val="D23369"/>
      </a:accent4>
      <a:accent5>
        <a:srgbClr val="F06292"/>
      </a:accent5>
      <a:accent6>
        <a:srgbClr val="7890CD"/>
      </a:accent6>
      <a:hlink>
        <a:srgbClr val="F06292"/>
      </a:hlink>
      <a:folHlink>
        <a:srgbClr val="F0629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39</TotalTime>
  <Words>132</Words>
  <Application>Microsoft Office PowerPoint</Application>
  <PresentationFormat>Экран (16:9)</PresentationFormat>
  <Paragraphs>14</Paragraphs>
  <Slides>7</Slides>
  <Notes>7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0" baseType="lpstr">
      <vt:lpstr>Roboto</vt:lpstr>
      <vt:lpstr>Arial</vt:lpstr>
      <vt:lpstr>Geometric</vt:lpstr>
      <vt:lpstr>\\\\\\Бессмертная змея//////</vt:lpstr>
      <vt:lpstr>Немного про себя</vt:lpstr>
      <vt:lpstr>Текст видеокассеты №1</vt:lpstr>
      <vt:lpstr>Текст видеокассеты №2</vt:lpstr>
      <vt:lpstr>Код бессмертия</vt:lpstr>
      <vt:lpstr>Видеокассета №3</vt:lpstr>
      <vt:lpstr>СПАСИБО ЗА ВНИМАНИЕ!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\\\\\\Бессмертная змея//////</dc:title>
  <dc:creator>katya</dc:creator>
  <cp:lastModifiedBy>katya</cp:lastModifiedBy>
  <cp:revision>2</cp:revision>
  <dcterms:modified xsi:type="dcterms:W3CDTF">2026-05-23T02:49:35Z</dcterms:modified>
</cp:coreProperties>
</file>