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37ce3d81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37ce3d81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37ce3d8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37ce3d8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B821A703-7714-7977-FFC6-37AE228ED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37ce3d81e_0_0:notes">
            <a:extLst>
              <a:ext uri="{FF2B5EF4-FFF2-40B4-BE49-F238E27FC236}">
                <a16:creationId xmlns:a16="http://schemas.microsoft.com/office/drawing/2014/main" id="{239B1FF3-F3C6-93DD-7FBA-1CE77CE8F1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37ce3d81e_0_0:notes">
            <a:extLst>
              <a:ext uri="{FF2B5EF4-FFF2-40B4-BE49-F238E27FC236}">
                <a16:creationId xmlns:a16="http://schemas.microsoft.com/office/drawing/2014/main" id="{143AA3C2-85E1-99BD-A3C6-4689711CA1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4516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37ce3d81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37ce3d81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37ce3d81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37ce3d81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37ce3d81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37ce3d81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37ce3d81e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37ce3d81e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тема: прыжок веры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0" y="4736575"/>
            <a:ext cx="9144000" cy="36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создал магер егор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11700" y="0"/>
            <a:ext cx="8520600" cy="362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выбрал эту тему потому что в проекте надо прыгать за предметами  их продавать ,покупать улучшение на прыжок 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0" y="125"/>
            <a:ext cx="88323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800"/>
              <a:t>карта</a:t>
            </a:r>
            <a:endParaRPr sz="780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507B2E-1A09-4C28-1536-E6038BC8F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1152475"/>
            <a:ext cx="4545549" cy="23631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8ED07CF-5280-34B5-0CA2-6D7B8141D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8374" y="2627379"/>
            <a:ext cx="3763926" cy="19414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>
          <a:extLst>
            <a:ext uri="{FF2B5EF4-FFF2-40B4-BE49-F238E27FC236}">
              <a16:creationId xmlns:a16="http://schemas.microsoft.com/office/drawing/2014/main" id="{38D2A265-1D51-09C8-9FAD-90D50748D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>
            <a:extLst>
              <a:ext uri="{FF2B5EF4-FFF2-40B4-BE49-F238E27FC236}">
                <a16:creationId xmlns:a16="http://schemas.microsoft.com/office/drawing/2014/main" id="{DFD83D53-1ACF-DB15-F64C-9539F1522B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25"/>
            <a:ext cx="88323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800"/>
              <a:t>карта</a:t>
            </a:r>
            <a:endParaRPr sz="7800"/>
          </a:p>
        </p:txBody>
      </p:sp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044E017E-107B-DFF2-1EB7-22CAB694AC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07F3A4-0076-0B97-77CB-011DD7B8E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72" y="1254641"/>
            <a:ext cx="3410424" cy="17650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6D6CE0-96A7-294D-3947-B5B661668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939" y="1254640"/>
            <a:ext cx="3401289" cy="17650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DEE129-EB8C-ADA1-189D-02807F06B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9395" y="3278200"/>
            <a:ext cx="3225209" cy="167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3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52600" cy="4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скрипты </a:t>
            </a:r>
            <a:endParaRPr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0180E4-F3BB-D44F-58C0-65A803C1C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230D2D-8800-678C-560F-51A0E66B7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983" y="1523999"/>
            <a:ext cx="4656094" cy="25697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гейм плей 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endParaRPr b="1" dirty="0"/>
          </a:p>
        </p:txBody>
      </p:sp>
      <p:pic>
        <p:nvPicPr>
          <p:cNvPr id="2" name="Магер Егор">
            <a:hlinkClick r:id="" action="ppaction://media"/>
            <a:extLst>
              <a:ext uri="{FF2B5EF4-FFF2-40B4-BE49-F238E27FC236}">
                <a16:creationId xmlns:a16="http://schemas.microsoft.com/office/drawing/2014/main" id="{741E3855-8480-726E-EB74-4635CE966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210" y="1017725"/>
            <a:ext cx="7761579" cy="4020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еще скрипты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AB69A4-0196-9AE2-33F6-F3E4D640D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453" y="1017725"/>
            <a:ext cx="3851347" cy="38005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1581250" y="429300"/>
            <a:ext cx="7251000" cy="6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4320"/>
              <a:t>спасибо за внимани                        </a:t>
            </a:r>
            <a:endParaRPr sz="4320"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/>
              <a:t>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Экран (16:9)</PresentationFormat>
  <Paragraphs>10</Paragraphs>
  <Slides>8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Arial</vt:lpstr>
      <vt:lpstr>Simple Light</vt:lpstr>
      <vt:lpstr>тема: прыжок веры</vt:lpstr>
      <vt:lpstr>я выбрал эту тему потому что в проекте надо прыгать за предметами  их продавать ,покупать улучшение на прыжок </vt:lpstr>
      <vt:lpstr>карта</vt:lpstr>
      <vt:lpstr>карта</vt:lpstr>
      <vt:lpstr>скрипты </vt:lpstr>
      <vt:lpstr>гейм плей </vt:lpstr>
      <vt:lpstr>еще скрипты</vt:lpstr>
      <vt:lpstr>спасибо за внимани         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kolesnikjulia123@gmail.com</cp:lastModifiedBy>
  <cp:revision>1</cp:revision>
  <dcterms:modified xsi:type="dcterms:W3CDTF">2026-05-22T19:32:08Z</dcterms:modified>
</cp:coreProperties>
</file>