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977D9E36-3FD4-4145-933B-69199BDCDAC9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D20EB96A-4BD9-4C73-ABED-BAE258B58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961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D9E36-3FD4-4145-933B-69199BDCDAC9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EB96A-4BD9-4C73-ABED-BAE258B58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029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D9E36-3FD4-4145-933B-69199BDCDAC9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EB96A-4BD9-4C73-ABED-BAE258B58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3662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D9E36-3FD4-4145-933B-69199BDCDAC9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EB96A-4BD9-4C73-ABED-BAE258B58045}" type="slidenum">
              <a:rPr lang="ru-RU" smtClean="0"/>
              <a:t>‹#›</a:t>
            </a:fld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29096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D9E36-3FD4-4145-933B-69199BDCDAC9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EB96A-4BD9-4C73-ABED-BAE258B58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92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D9E36-3FD4-4145-933B-69199BDCDAC9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EB96A-4BD9-4C73-ABED-BAE258B58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9153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D9E36-3FD4-4145-933B-69199BDCDAC9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EB96A-4BD9-4C73-ABED-BAE258B58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797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D9E36-3FD4-4145-933B-69199BDCDAC9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EB96A-4BD9-4C73-ABED-BAE258B58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040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D9E36-3FD4-4145-933B-69199BDCDAC9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EB96A-4BD9-4C73-ABED-BAE258B58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29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D9E36-3FD4-4145-933B-69199BDCDAC9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EB96A-4BD9-4C73-ABED-BAE258B58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95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D9E36-3FD4-4145-933B-69199BDCDAC9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EB96A-4BD9-4C73-ABED-BAE258B58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651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D9E36-3FD4-4145-933B-69199BDCDAC9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EB96A-4BD9-4C73-ABED-BAE258B58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916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D9E36-3FD4-4145-933B-69199BDCDAC9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EB96A-4BD9-4C73-ABED-BAE258B58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686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D9E36-3FD4-4145-933B-69199BDCDAC9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EB96A-4BD9-4C73-ABED-BAE258B58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891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D9E36-3FD4-4145-933B-69199BDCDAC9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EB96A-4BD9-4C73-ABED-BAE258B58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278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D9E36-3FD4-4145-933B-69199BDCDAC9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EB96A-4BD9-4C73-ABED-BAE258B58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014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D9E36-3FD4-4145-933B-69199BDCDAC9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EB96A-4BD9-4C73-ABED-BAE258B58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564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7D9E36-3FD4-4145-933B-69199BDCDAC9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EB96A-4BD9-4C73-ABED-BAE258B58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3966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39125F-7235-414C-9B7B-A9E8FA911F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Игра «</a:t>
            </a:r>
            <a:r>
              <a:rPr lang="ru-RU" b="1" dirty="0"/>
              <a:t>система </a:t>
            </a:r>
            <a:r>
              <a:rPr lang="ru-RU" sz="6600" b="1" dirty="0" err="1"/>
              <a:t>пво</a:t>
            </a:r>
            <a:r>
              <a:rPr lang="ru-RU" b="1" dirty="0"/>
              <a:t>»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9C42F6A-C6CC-4BE6-90A6-BC8AF2D713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3200" dirty="0" err="1"/>
              <a:t>т</a:t>
            </a:r>
            <a:r>
              <a:rPr lang="ru-RU" dirty="0" err="1"/>
              <a:t>ирш</a:t>
            </a:r>
            <a:r>
              <a:rPr lang="ru-RU" dirty="0"/>
              <a:t> </a:t>
            </a:r>
            <a:r>
              <a:rPr lang="ru-RU" sz="3200" dirty="0"/>
              <a:t>м</a:t>
            </a:r>
            <a:r>
              <a:rPr lang="ru-RU" dirty="0"/>
              <a:t>аксим</a:t>
            </a:r>
          </a:p>
        </p:txBody>
      </p:sp>
    </p:spTree>
    <p:extLst>
      <p:ext uri="{BB962C8B-B14F-4D97-AF65-F5344CB8AC3E}">
        <p14:creationId xmlns:p14="http://schemas.microsoft.com/office/powerpoint/2010/main" val="2004003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96651B-B2AC-45AE-BC5F-D614A31E0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Немного обо мне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96715E-F867-464D-8BD6-8ABC9A5790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Я </a:t>
            </a:r>
            <a:r>
              <a:rPr lang="ru-RU" dirty="0" err="1"/>
              <a:t>Тирш</a:t>
            </a:r>
            <a:r>
              <a:rPr lang="ru-RU" dirty="0"/>
              <a:t> Максим, </a:t>
            </a:r>
            <a:r>
              <a:rPr lang="ru-RU" dirty="0" err="1"/>
              <a:t>учюсь</a:t>
            </a:r>
            <a:r>
              <a:rPr lang="ru-RU" dirty="0"/>
              <a:t> в лицее №130 в 5 классе. Занимаюсь </a:t>
            </a:r>
            <a:r>
              <a:rPr lang="ru-RU" dirty="0" err="1"/>
              <a:t>програмированием</a:t>
            </a:r>
            <a:r>
              <a:rPr lang="ru-RU" dirty="0"/>
              <a:t> уже 3 года.</a:t>
            </a:r>
          </a:p>
        </p:txBody>
      </p:sp>
    </p:spTree>
    <p:extLst>
      <p:ext uri="{BB962C8B-B14F-4D97-AF65-F5344CB8AC3E}">
        <p14:creationId xmlns:p14="http://schemas.microsoft.com/office/powerpoint/2010/main" val="717855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AD61CD-D914-41F5-84D8-73AE28096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представляет собой моя игра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73FC1D8-D6A5-4FC2-8CDF-BA47008AF9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Мой проект – это 150 строк кода. У меня была идея назвать игру «танки» или «корабли», но стреляет в ней только игрок, поэтому игра и получила название «система ПВО». В ней можно изменить количество врагов от 1 до 1000. Игроку надо уничтожить все объекты противника, но сложность в том, что стрельба производится только вправо.</a:t>
            </a:r>
          </a:p>
        </p:txBody>
      </p:sp>
    </p:spTree>
    <p:extLst>
      <p:ext uri="{BB962C8B-B14F-4D97-AF65-F5344CB8AC3E}">
        <p14:creationId xmlns:p14="http://schemas.microsoft.com/office/powerpoint/2010/main" val="2669763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7417C6-32DB-4547-88B4-328FC7146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Немного кадров из моей игры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E27BEE-62D7-426C-AAF5-981DF5D1F9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6492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Контур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Контур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36</TotalTime>
  <Words>105</Words>
  <Application>Microsoft Office PowerPoint</Application>
  <PresentationFormat>Широкоэкранный</PresentationFormat>
  <Paragraphs>7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7" baseType="lpstr">
      <vt:lpstr>Arial</vt:lpstr>
      <vt:lpstr>Tw Cen MT</vt:lpstr>
      <vt:lpstr>Контур</vt:lpstr>
      <vt:lpstr>Игра «система пво»</vt:lpstr>
      <vt:lpstr>Немного обо мне</vt:lpstr>
      <vt:lpstr>Что представляет собой моя игра</vt:lpstr>
      <vt:lpstr>Немного кадров из моей игры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 «система пво»</dc:title>
  <dc:creator>User</dc:creator>
  <cp:lastModifiedBy>User</cp:lastModifiedBy>
  <cp:revision>4</cp:revision>
  <dcterms:created xsi:type="dcterms:W3CDTF">2026-05-22T04:07:40Z</dcterms:created>
  <dcterms:modified xsi:type="dcterms:W3CDTF">2026-05-22T04:43:53Z</dcterms:modified>
</cp:coreProperties>
</file>