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37ce3d81e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37ce3d81e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e37ce3d81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e37ce3d81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e37ce3d81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e37ce3d81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e37ce3d81e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e37ce3d81e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e37ce3d81e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e37ce3d81e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e37ce3d81e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e37ce3d81e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тема: прыжок веры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0" y="4736575"/>
            <a:ext cx="9144000" cy="36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7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создал магер егор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ctrTitle"/>
          </p:nvPr>
        </p:nvSpPr>
        <p:spPr>
          <a:xfrm>
            <a:off x="311700" y="0"/>
            <a:ext cx="8520600" cy="3626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я выбрал эту тему потому что в проекте надо прыгать за предметами  их продавать ,покупать улучшение на прыжок </a:t>
            </a:r>
            <a:endParaRPr/>
          </a:p>
        </p:txBody>
      </p:sp>
      <p:sp>
        <p:nvSpPr>
          <p:cNvPr id="61" name="Google Shape;61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0" y="125"/>
            <a:ext cx="88323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800"/>
              <a:t>карта</a:t>
            </a:r>
            <a:endParaRPr sz="7800"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0" y="0"/>
            <a:ext cx="1452600" cy="48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скрипты </a:t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 flipH="1" rot="10800000">
            <a:off x="311700" y="5108775"/>
            <a:ext cx="8520600" cy="2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…………………………………………………………</a:t>
            </a:r>
            <a:r>
              <a:rPr lang="ru"/>
              <a:t>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</a:t>
            </a:r>
            <a:r>
              <a:rPr lang="ru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гейм плей </a:t>
            </a:r>
            <a:endParaRPr/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ru"/>
              <a:t>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</a:t>
            </a:r>
            <a:endParaRPr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еще скрипты</a:t>
            </a:r>
            <a:endParaRPr/>
          </a:p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ru"/>
              <a:t>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title"/>
          </p:nvPr>
        </p:nvSpPr>
        <p:spPr>
          <a:xfrm>
            <a:off x="1581250" y="429300"/>
            <a:ext cx="7251000" cy="64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4320"/>
              <a:t>спасибо за внимани                        </a:t>
            </a:r>
            <a:endParaRPr sz="4320"/>
          </a:p>
        </p:txBody>
      </p:sp>
      <p:sp>
        <p:nvSpPr>
          <p:cNvPr id="91" name="Google Shape;91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ru"/>
              <a:t>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………………………………………………………………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