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76" y="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94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02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6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4895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20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884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481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30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8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9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17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3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45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48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7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73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1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E7E99E5-B1B4-4CE2-BE31-F5D43D1B27BD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FAF5-C0F1-4D91-9DC0-2E41647B9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126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6617" y="310763"/>
            <a:ext cx="8825658" cy="3329581"/>
          </a:xfrm>
        </p:spPr>
        <p:txBody>
          <a:bodyPr/>
          <a:lstStyle/>
          <a:p>
            <a:r>
              <a:rPr lang="ru-RU" dirty="0" smtClean="0"/>
              <a:t>Магическое приключение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00666" y="4022006"/>
            <a:ext cx="8825658" cy="861420"/>
          </a:xfrm>
        </p:spPr>
        <p:txBody>
          <a:bodyPr/>
          <a:lstStyle/>
          <a:p>
            <a:r>
              <a:rPr lang="ru-RU" dirty="0" smtClean="0"/>
              <a:t>Калугин Юрий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5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5234" y="134667"/>
            <a:ext cx="9404723" cy="1400530"/>
          </a:xfrm>
        </p:spPr>
        <p:txBody>
          <a:bodyPr/>
          <a:lstStyle/>
          <a:p>
            <a:r>
              <a:rPr lang="ru-RU" dirty="0" smtClean="0"/>
              <a:t>Цель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70220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В моей игре надо достать </a:t>
            </a:r>
            <a:r>
              <a:rPr lang="ru-RU" dirty="0"/>
              <a:t>магический кристалл </a:t>
            </a:r>
            <a:r>
              <a:rPr lang="ru-RU" dirty="0" smtClean="0"/>
              <a:t>и принести его колдуну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61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2862" y="63104"/>
            <a:ext cx="9404723" cy="1400530"/>
          </a:xfrm>
        </p:spPr>
        <p:txBody>
          <a:bodyPr/>
          <a:lstStyle/>
          <a:p>
            <a:r>
              <a:rPr lang="ru-RU" dirty="0" smtClean="0"/>
              <a:t>Плюсы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в моей игре есть враги и персонажи которые могут разговаривать!</a:t>
            </a:r>
          </a:p>
          <a:p>
            <a:r>
              <a:rPr lang="ru-RU" dirty="0" smtClean="0"/>
              <a:t>- в моей игре есть предметы которые можно брать в руку!</a:t>
            </a:r>
          </a:p>
        </p:txBody>
      </p:sp>
    </p:spTree>
    <p:extLst>
      <p:ext uri="{BB962C8B-B14F-4D97-AF65-F5344CB8AC3E}">
        <p14:creationId xmlns:p14="http://schemas.microsoft.com/office/powerpoint/2010/main" val="1339656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0772" y="-123751"/>
            <a:ext cx="9404723" cy="1400530"/>
          </a:xfrm>
        </p:spPr>
        <p:txBody>
          <a:bodyPr/>
          <a:lstStyle/>
          <a:p>
            <a:r>
              <a:rPr lang="ru-RU" dirty="0" smtClean="0"/>
              <a:t>Вид карты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50" y="785801"/>
            <a:ext cx="3643878" cy="28577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974" y="824490"/>
            <a:ext cx="5332668" cy="2780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1" y="3673396"/>
            <a:ext cx="4153536" cy="20715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4412974" y="3702902"/>
            <a:ext cx="3886338" cy="17003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V="1">
            <a:off x="8432167" y="3702902"/>
            <a:ext cx="3658974" cy="154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2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Персонажи игры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953" y="1279789"/>
            <a:ext cx="2515869" cy="2746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53" y="4025887"/>
            <a:ext cx="2494338" cy="28321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25579" y="5145819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Враг вот его код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191124" y="2468172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колдун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291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Предметы игры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23" y="1415331"/>
            <a:ext cx="3312086" cy="2257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96" y="3672922"/>
            <a:ext cx="3340613" cy="2429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396" y="1152983"/>
            <a:ext cx="1883796" cy="2697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6992" y="2317062"/>
            <a:ext cx="278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-магический кристалл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090946" y="470302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-ключ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640957" y="2449002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-светильник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608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Коды в игре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36" y="2052918"/>
            <a:ext cx="3161328" cy="4715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 flipV="1">
            <a:off x="3295277" y="3755510"/>
            <a:ext cx="6870238" cy="34563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080" y="1921781"/>
            <a:ext cx="5363162" cy="173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5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4608" y="472597"/>
            <a:ext cx="9404723" cy="140053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11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106</TotalTime>
  <Words>71</Words>
  <Application>Microsoft Office PowerPoint</Application>
  <PresentationFormat>Широкоэкранный</PresentationFormat>
  <Paragraphs>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</vt:lpstr>
      <vt:lpstr>Магическое приключение</vt:lpstr>
      <vt:lpstr>Цель игры</vt:lpstr>
      <vt:lpstr>Плюсы игры</vt:lpstr>
      <vt:lpstr>Вид карты</vt:lpstr>
      <vt:lpstr>Персонажи игры</vt:lpstr>
      <vt:lpstr>Предметы игры</vt:lpstr>
      <vt:lpstr>Коды в игре</vt:lpstr>
      <vt:lpstr>Спасибо за внимание!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Магическое приключение</dc:title>
  <dc:creator>368-6</dc:creator>
  <cp:lastModifiedBy>368-6</cp:lastModifiedBy>
  <cp:revision>11</cp:revision>
  <dcterms:created xsi:type="dcterms:W3CDTF">2026-05-20T08:31:25Z</dcterms:created>
  <dcterms:modified xsi:type="dcterms:W3CDTF">2026-05-20T10:17:36Z</dcterms:modified>
</cp:coreProperties>
</file>