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50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0254C-F2FB-4011-B6A4-6C8332644CB1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3793-1E2F-412D-B0EE-EF5C3A414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394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2F27EC1-FD98-461D-A103-001761F2C5A8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0594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145E-29ED-490C-B378-4F788076C3D0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2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385A-7F44-4EAE-B463-3C6162CB7CAB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42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DAD1-CBBB-4CF5-AB58-2226F7889CFF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5185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5654B-F929-4B7C-84C6-2ADCBD93F029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1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1279D-A93F-4B39-AE43-6C69EE2BF3EA}" type="datetime1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847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F86B7-9118-4D7E-9632-FEA8119700BB}" type="datetime1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122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7258-2F43-400F-9DF8-EC73BFDBC3CA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61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4629-F910-449D-B6C3-768FC8F07319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58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345-EE64-49CC-801A-4BAD50A1122C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82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FC56-0A9C-4B0E-94C4-7303CE082405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3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69B5-4EF0-437E-814B-170BCBFB6717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18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E5BAF-04FB-41C7-8E4C-BAB23251C7D1}" type="datetime1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88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01B14-6F39-44ED-8C60-2631994AF7A5}" type="datetime1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76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16C8-9FC0-473B-A438-01F389733839}" type="datetime1">
              <a:rPr lang="ru-RU" smtClean="0"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2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96AA-5AA4-42BC-8608-B9F609C7808D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4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A0EB3-BF04-486E-ACA4-E7277C4BAF57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0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8739E7F-97D3-445B-B686-92C4FB8BCE31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B8FAF37-37D8-4C97-A269-942235A03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81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Surrealistic World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Герасимов и Олег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9EA0-6653-4F8E-B8F7-3BD97E21A172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46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054" y="2301566"/>
            <a:ext cx="10394707" cy="3311189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345-EE64-49CC-801A-4BAD50A1122C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10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4448662"/>
            <a:ext cx="6914421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</a:t>
            </a:r>
            <a:endParaRPr lang="ru-RU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2089" y="4841053"/>
            <a:ext cx="6914421" cy="2154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</a:t>
            </a:r>
            <a:endParaRPr lang="ru-RU" sz="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0948" y="5201076"/>
            <a:ext cx="6914421" cy="1384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</a:t>
            </a:r>
            <a:endParaRPr lang="ru-RU" sz="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7031" y="5443268"/>
            <a:ext cx="6914421" cy="1077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</a:t>
            </a:r>
            <a:endParaRPr lang="ru-RU" sz="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2898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Я </a:t>
            </a:r>
            <a:r>
              <a:rPr lang="ru-RU" dirty="0"/>
              <a:t>О</a:t>
            </a:r>
            <a:r>
              <a:rPr lang="ru-RU" dirty="0" smtClean="0"/>
              <a:t>лег, мне 13 лет, я  учусь в 6 классе и первый год занимаюсь на </a:t>
            </a:r>
            <a:r>
              <a:rPr lang="en-US" dirty="0" smtClean="0"/>
              <a:t>unity</a:t>
            </a:r>
            <a:r>
              <a:rPr lang="ru-RU" dirty="0" smtClean="0"/>
              <a:t>, но в прошлом году я занимался на </a:t>
            </a:r>
            <a:r>
              <a:rPr lang="en-US" dirty="0" err="1" smtClean="0"/>
              <a:t>construkt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53" y="227803"/>
            <a:ext cx="5222713" cy="2937776"/>
          </a:xfrm>
          <a:prstGeom prst="rect">
            <a:avLst/>
          </a:prstGeo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3B20-B559-4C29-A9A6-DC407043FD2C}" type="datetime1">
              <a:rPr lang="ru-RU" smtClean="0"/>
              <a:t>20.05.2026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4173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моего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Мне просто нужно было придумать идею для проекта и мне пришла в голову идея создать сюрреалистичную игру. У меня готово примерно 40% игры, но я не реализовал некоторые механики которые хотел и даже не все спрайты для некоторых из них я нарисовал.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11639-9CDD-4583-BF1C-43530CA1B577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3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Никто не знает кто ты. Никто не знает где ты. Никто не знает как победить. За тобой охотятся глаза. Выживай.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EB7-F7A3-4808-BC64-0FE414CA46E1}" type="datetime1">
              <a:rPr lang="ru-RU" smtClean="0"/>
              <a:t>20.05.2026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476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dirty="0" smtClean="0"/>
              <a:t>Мои спрайты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2" y="1837765"/>
            <a:ext cx="2924196" cy="3305199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C8DE4-AE63-433B-8D85-15A36ED9C485}" type="datetime1">
              <a:rPr lang="ru-RU" smtClean="0"/>
              <a:t>20.05.2026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5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643915" y="753951"/>
            <a:ext cx="449729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Это персонаж за которого</a:t>
            </a:r>
          </a:p>
          <a:p>
            <a:pPr algn="ctr"/>
            <a:r>
              <a:rPr lang="ru-RU" sz="2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вы играете</a:t>
            </a:r>
          </a:p>
          <a:p>
            <a:pPr algn="ctr"/>
            <a:r>
              <a:rPr lang="ru-RU" sz="2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(игра от первого лица)</a:t>
            </a:r>
            <a:endParaRPr lang="ru-RU" sz="2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655" y="1837765"/>
            <a:ext cx="3800503" cy="321947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442685" y="753951"/>
            <a:ext cx="44972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Это враг, он следует за тобой,</a:t>
            </a:r>
          </a:p>
          <a:p>
            <a:pPr algn="ctr"/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е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го никак не победить</a:t>
            </a:r>
            <a:endParaRPr lang="ru-RU" sz="2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803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238" y="2063750"/>
            <a:ext cx="6424074" cy="3311525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345-EE64-49CC-801A-4BAD50A1122C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629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Тако</a:t>
            </a:r>
            <a:r>
              <a:rPr lang="ru-RU" dirty="0" smtClean="0"/>
              <a:t> </a:t>
            </a:r>
            <a:r>
              <a:rPr lang="ru-RU" dirty="0" err="1" smtClean="0"/>
              <a:t>уктп</a:t>
            </a:r>
            <a:r>
              <a:rPr lang="ru-RU" dirty="0" smtClean="0"/>
              <a:t> </a:t>
            </a:r>
            <a:r>
              <a:rPr lang="ru-RU" dirty="0" err="1" smtClean="0"/>
              <a:t>шк</a:t>
            </a:r>
            <a:r>
              <a:rPr lang="ru-RU" dirty="0" smtClean="0"/>
              <a:t> ргкр8н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торш</a:t>
            </a:r>
            <a:r>
              <a:rPr lang="ru-RU" dirty="0" smtClean="0"/>
              <a:t> </a:t>
            </a:r>
            <a:r>
              <a:rPr lang="ru-RU" dirty="0" err="1" smtClean="0"/>
              <a:t>раогштн</a:t>
            </a:r>
            <a:r>
              <a:rPr lang="ru-RU" dirty="0" smtClean="0"/>
              <a:t> шгргши4ршг4е5 78гр5гшн </a:t>
            </a:r>
            <a:r>
              <a:rPr lang="ru-RU" dirty="0" err="1" smtClean="0"/>
              <a:t>гр</a:t>
            </a:r>
            <a:r>
              <a:rPr lang="ru-RU" dirty="0" smtClean="0"/>
              <a:t> </a:t>
            </a:r>
            <a:r>
              <a:rPr lang="ru-RU" dirty="0" err="1" smtClean="0"/>
              <a:t>гшн</a:t>
            </a:r>
            <a:r>
              <a:rPr lang="ru-RU" dirty="0" smtClean="0"/>
              <a:t> т4нгн4т епагштрг85р8ер гшр9 </a:t>
            </a:r>
            <a:r>
              <a:rPr lang="ru-RU" dirty="0" err="1" smtClean="0"/>
              <a:t>шкрзкгцхйнф</a:t>
            </a:r>
            <a:r>
              <a:rPr lang="ru-RU" dirty="0" smtClean="0"/>
              <a:t> 9р тшр5 шру89р </a:t>
            </a:r>
            <a:r>
              <a:rPr lang="ru-RU" dirty="0" err="1" smtClean="0"/>
              <a:t>шщршт</a:t>
            </a:r>
            <a:r>
              <a:rPr lang="ru-RU" dirty="0" smtClean="0"/>
              <a:t> н586не9гршртори </a:t>
            </a:r>
            <a:r>
              <a:rPr lang="ru-RU" dirty="0" err="1" smtClean="0"/>
              <a:t>твштышгнигнрйшщшнтапа</a:t>
            </a:r>
            <a:r>
              <a:rPr lang="ru-RU" dirty="0" smtClean="0"/>
              <a:t> </a:t>
            </a:r>
            <a:r>
              <a:rPr lang="ru-RU" dirty="0" err="1" smtClean="0"/>
              <a:t>шедрпт</a:t>
            </a:r>
            <a:r>
              <a:rPr lang="ru-RU" dirty="0" smtClean="0"/>
              <a:t>  т8975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345-EE64-49CC-801A-4BAD50A1122C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690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 ИГРЫ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180" y="1981767"/>
            <a:ext cx="4219606" cy="2352692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345-EE64-49CC-801A-4BAD50A1122C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8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37765"/>
            <a:ext cx="990607" cy="25431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846" y="1437199"/>
            <a:ext cx="3590951" cy="352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Прохождение игры</a:t>
            </a:r>
            <a:endParaRPr lang="ru-RU" dirty="0"/>
          </a:p>
        </p:txBody>
      </p:sp>
      <p:pic>
        <p:nvPicPr>
          <p:cNvPr id="6" name="2026-05-20 14-43-15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0050" y="2063750"/>
            <a:ext cx="5886450" cy="3311525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345-EE64-49CC-801A-4BAD50A1122C}" type="datetime1">
              <a:rPr lang="ru-RU" smtClean="0"/>
              <a:t>20.05.2026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FAF37-37D8-4C97-A269-942235A0350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0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90</TotalTime>
  <Words>203</Words>
  <Application>Microsoft Office PowerPoint</Application>
  <PresentationFormat>Широкоэкранный</PresentationFormat>
  <Paragraphs>45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Impact</vt:lpstr>
      <vt:lpstr>Главное мероприятие</vt:lpstr>
      <vt:lpstr>Surrealistic World</vt:lpstr>
      <vt:lpstr>Автобиография</vt:lpstr>
      <vt:lpstr>Тема моего проекта</vt:lpstr>
      <vt:lpstr>Сюжет игры</vt:lpstr>
      <vt:lpstr>Мои спрайты</vt:lpstr>
      <vt:lpstr>Карта</vt:lpstr>
      <vt:lpstr>Тако уктп шк ргкр8н</vt:lpstr>
      <vt:lpstr>КОД ИГРЫ</vt:lpstr>
      <vt:lpstr>Прохождение игры</vt:lpstr>
      <vt:lpstr>Спасибо за внимание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Surrealistic World</dc:title>
  <dc:creator>368-4</dc:creator>
  <cp:lastModifiedBy>368-4</cp:lastModifiedBy>
  <cp:revision>9</cp:revision>
  <dcterms:created xsi:type="dcterms:W3CDTF">2026-05-20T06:41:05Z</dcterms:created>
  <dcterms:modified xsi:type="dcterms:W3CDTF">2026-05-20T08:11:45Z</dcterms:modified>
</cp:coreProperties>
</file>