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>
        <p:scale>
          <a:sx n="33" d="100"/>
          <a:sy n="33" d="100"/>
        </p:scale>
        <p:origin x="2310" y="11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18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85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76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371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96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040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122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137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58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61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20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32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8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7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99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1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9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C5AD80F-C0F4-4B34-8268-AAEE5B649F9E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86DFBD6-9EFD-4D39-A218-DA8893B9F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407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ru-RU" dirty="0" smtClean="0"/>
              <a:t>доберись до дома</a:t>
            </a:r>
            <a:r>
              <a:rPr lang="en-US" dirty="0" smtClean="0"/>
              <a:t>”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050967" y="6312568"/>
            <a:ext cx="8676222" cy="1905000"/>
          </a:xfrm>
        </p:spPr>
        <p:txBody>
          <a:bodyPr/>
          <a:lstStyle/>
          <a:p>
            <a:r>
              <a:rPr lang="ru-RU" dirty="0" smtClean="0"/>
              <a:t>Сделал игру </a:t>
            </a:r>
            <a:r>
              <a:rPr lang="ru-RU" dirty="0" err="1" smtClean="0"/>
              <a:t>Аргиров</a:t>
            </a:r>
            <a:r>
              <a:rPr lang="ru-RU" dirty="0" smtClean="0"/>
              <a:t> Денис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64178" y="2449948"/>
            <a:ext cx="681597" cy="144655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8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*</a:t>
            </a:r>
            <a:endParaRPr lang="ru-RU" sz="8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0272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525486"/>
            <a:ext cx="9905998" cy="1905000"/>
          </a:xfrm>
        </p:spPr>
        <p:txBody>
          <a:bodyPr/>
          <a:lstStyle/>
          <a:p>
            <a:r>
              <a:rPr lang="ru-RU" dirty="0" smtClean="0"/>
              <a:t>Спасибо за внимание !!!!1!!!111!!1!!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32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 МЕНЯ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6463" y="2082799"/>
            <a:ext cx="9905998" cy="3124201"/>
          </a:xfrm>
        </p:spPr>
        <p:txBody>
          <a:bodyPr/>
          <a:lstStyle/>
          <a:p>
            <a:r>
              <a:rPr lang="ru-RU" dirty="0" smtClean="0"/>
              <a:t>Я Денис мне 12 лет моя любимая игра –</a:t>
            </a:r>
            <a:r>
              <a:rPr lang="en-US" dirty="0" smtClean="0"/>
              <a:t> Geometry Dash.</a:t>
            </a:r>
            <a:r>
              <a:rPr lang="ru-RU" dirty="0" smtClean="0"/>
              <a:t> Поэтому я сделал игру похожую на </a:t>
            </a:r>
            <a:r>
              <a:rPr lang="ru-RU" dirty="0" err="1" smtClean="0"/>
              <a:t>гд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08750" y="1050526"/>
            <a:ext cx="914400" cy="9144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750843" y="1292223"/>
            <a:ext cx="431007" cy="43100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08750" y="1041400"/>
            <a:ext cx="914400" cy="9144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08750" y="813908"/>
            <a:ext cx="282450" cy="369332"/>
          </a:xfrm>
          <a:prstGeom prst="rect">
            <a:avLst/>
          </a:prstGeom>
        </p:spPr>
        <p:txBody>
          <a:bodyPr wrap="none">
            <a:prstTxWarp prst="textArchUpPour">
              <a:avLst/>
            </a:prstTxWarp>
            <a:spAutoFit/>
          </a:bodyPr>
          <a:lstStyle/>
          <a:p>
            <a:r>
              <a:rPr lang="ru-RU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*</a:t>
            </a:r>
            <a:endParaRPr lang="ru-RU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330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 мою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</a:t>
            </a:r>
            <a:r>
              <a:rPr lang="ru-RU" dirty="0" err="1" smtClean="0"/>
              <a:t>платформер</a:t>
            </a:r>
            <a:r>
              <a:rPr lang="ru-RU" dirty="0" smtClean="0"/>
              <a:t> игра где надо добраться до финиша</a:t>
            </a:r>
            <a:r>
              <a:rPr lang="en-US" dirty="0" smtClean="0"/>
              <a:t>. </a:t>
            </a:r>
            <a:r>
              <a:rPr lang="ru-RU" dirty="0" smtClean="0"/>
              <a:t>На пути есть много опасных шипов</a:t>
            </a:r>
            <a:r>
              <a:rPr lang="en-US" dirty="0" smtClean="0"/>
              <a:t>. </a:t>
            </a:r>
            <a:r>
              <a:rPr lang="ru-RU" dirty="0" smtClean="0"/>
              <a:t>Я сделал именно такую игру потому что кроме </a:t>
            </a:r>
            <a:r>
              <a:rPr lang="en-US" dirty="0" smtClean="0"/>
              <a:t>GD</a:t>
            </a:r>
            <a:r>
              <a:rPr lang="ru-RU" dirty="0" smtClean="0"/>
              <a:t> я почти не играю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807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Сюжет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Он очень крутой</a:t>
            </a:r>
            <a:r>
              <a:rPr lang="en-US" dirty="0" smtClean="0"/>
              <a:t>, </a:t>
            </a:r>
            <a:r>
              <a:rPr lang="ru-RU" dirty="0" smtClean="0"/>
              <a:t>там персонажа кот выкидывает из окна и надо добраться до финиша который телепортирует обратно домой (он это не делает) </a:t>
            </a:r>
            <a:r>
              <a:rPr lang="en-US" dirty="0" smtClean="0"/>
              <a:t>. </a:t>
            </a:r>
            <a:r>
              <a:rPr lang="ru-RU" dirty="0" smtClean="0"/>
              <a:t>На самом деле игрок навсегда заперт в бесконечном пространстве с шипами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871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Скриншоты(визуальная часть)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513" y="3219392"/>
            <a:ext cx="4452937" cy="312420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Страшные шипы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64" y="2260543"/>
            <a:ext cx="3823834" cy="2304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072" y="2260543"/>
            <a:ext cx="1504950" cy="24321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537178" y="4762789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Игрок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785" y="2260543"/>
            <a:ext cx="4194241" cy="2145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8074753" y="4596826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Очень крутая карта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78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Скриншоты 2</a:t>
            </a:r>
            <a:r>
              <a:rPr lang="en-US" dirty="0" smtClean="0"/>
              <a:t>.0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91" y="2079626"/>
            <a:ext cx="4109035" cy="4142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2" y="2079626"/>
            <a:ext cx="5194133" cy="3910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387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Скриншоты 2</a:t>
            </a:r>
            <a:r>
              <a:rPr lang="en-US" dirty="0" smtClean="0"/>
              <a:t>.21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37" y="2027559"/>
            <a:ext cx="5662613" cy="4403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29591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Скринкаст</a:t>
            </a:r>
            <a:r>
              <a:rPr lang="en-US" dirty="0"/>
              <a:t> </a:t>
            </a:r>
            <a:r>
              <a:rPr lang="en-US" dirty="0" smtClean="0"/>
              <a:t>1.0</a:t>
            </a:r>
            <a:r>
              <a:rPr lang="ru-RU" dirty="0" smtClean="0"/>
              <a:t>(запись прохождения)</a:t>
            </a:r>
            <a:endParaRPr lang="ru-RU" dirty="0"/>
          </a:p>
        </p:txBody>
      </p:sp>
      <p:pic>
        <p:nvPicPr>
          <p:cNvPr id="4" name="2026-05-20 14-44-3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63788" y="2061879"/>
            <a:ext cx="7669212" cy="4313521"/>
          </a:xfrm>
        </p:spPr>
      </p:pic>
    </p:spTree>
    <p:extLst>
      <p:ext uri="{BB962C8B-B14F-4D97-AF65-F5344CB8AC3E}">
        <p14:creationId xmlns:p14="http://schemas.microsoft.com/office/powerpoint/2010/main" val="327810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Скринкаст</a:t>
            </a:r>
            <a:r>
              <a:rPr lang="ru-RU" dirty="0" smtClean="0"/>
              <a:t> </a:t>
            </a:r>
            <a:r>
              <a:rPr lang="en-US" dirty="0" smtClean="0"/>
              <a:t>10.20</a:t>
            </a:r>
            <a:r>
              <a:rPr lang="ru-RU" dirty="0" smtClean="0"/>
              <a:t> (</a:t>
            </a:r>
            <a:r>
              <a:rPr lang="ru-RU" dirty="0" err="1" smtClean="0"/>
              <a:t>запист</a:t>
            </a:r>
            <a:r>
              <a:rPr lang="ru-RU" dirty="0" smtClean="0"/>
              <a:t> проигрыша)</a:t>
            </a:r>
            <a:endParaRPr lang="ru-RU" dirty="0"/>
          </a:p>
        </p:txBody>
      </p:sp>
      <p:pic>
        <p:nvPicPr>
          <p:cNvPr id="4" name="2026-05-20 14-45-0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9138" y="2223790"/>
            <a:ext cx="7415212" cy="4170660"/>
          </a:xfrm>
        </p:spPr>
      </p:pic>
      <p:sp>
        <p:nvSpPr>
          <p:cNvPr id="6" name="TextBox 5"/>
          <p:cNvSpPr txBox="1"/>
          <p:nvPr/>
        </p:nvSpPr>
        <p:spPr>
          <a:xfrm>
            <a:off x="2972707" y="693420"/>
            <a:ext cx="663964" cy="1446550"/>
          </a:xfrm>
          <a:prstGeom prst="rect">
            <a:avLst/>
          </a:prstGeom>
          <a:noFill/>
        </p:spPr>
        <p:txBody>
          <a:bodyPr wrap="none" rtlCol="0">
            <a:prstTxWarp prst="textArchUpPour">
              <a:avLst/>
            </a:prstTxWarp>
            <a:spAutoFit/>
          </a:bodyPr>
          <a:lstStyle/>
          <a:p>
            <a:r>
              <a:rPr lang="ru-RU" sz="8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*</a:t>
            </a:r>
            <a:endParaRPr lang="ru-RU" sz="88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972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35</TotalTime>
  <Words>142</Words>
  <Application>Microsoft Office PowerPoint</Application>
  <PresentationFormat>Широкоэкранный</PresentationFormat>
  <Paragraphs>20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Сетка</vt:lpstr>
      <vt:lpstr>“доберись до дома”</vt:lpstr>
      <vt:lpstr>ПРО МЕНЯ</vt:lpstr>
      <vt:lpstr>Про мою игру</vt:lpstr>
      <vt:lpstr>Сюжет</vt:lpstr>
      <vt:lpstr>Скриншоты(визуальная часть)</vt:lpstr>
      <vt:lpstr>Скриншоты 2.0</vt:lpstr>
      <vt:lpstr>Скриншоты 2.21</vt:lpstr>
      <vt:lpstr>Скринкаст 1.0(запись прохождения)</vt:lpstr>
      <vt:lpstr>Скринкаст 10.20 (запист проигрыша)</vt:lpstr>
      <vt:lpstr>Спасибо за внимание !!!!1!!!111!!1!!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“доберись до дома”</dc:title>
  <dc:creator>213-2</dc:creator>
  <cp:lastModifiedBy>213-2</cp:lastModifiedBy>
  <cp:revision>5</cp:revision>
  <dcterms:created xsi:type="dcterms:W3CDTF">2026-05-20T05:15:03Z</dcterms:created>
  <dcterms:modified xsi:type="dcterms:W3CDTF">2026-05-20T05:50:52Z</dcterms:modified>
</cp:coreProperties>
</file>