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image/gif" Extension="gif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</p:sldIdLst>
  <p:sldSz cy="5143500" cx="9144000"/>
  <p:notesSz cx="6858000" cy="9144000"/>
  <p:embeddedFontLst>
    <p:embeddedFont>
      <p:font typeface="Roboto"/>
      <p:regular r:id="rId14"/>
      <p:bold r:id="rId15"/>
      <p:italic r:id="rId16"/>
      <p:boldItalic r:id="rId17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5" Type="http://schemas.openxmlformats.org/officeDocument/2006/relationships/font" Target="fonts/Roboto-bold.fntdata"/><Relationship Id="rId14" Type="http://schemas.openxmlformats.org/officeDocument/2006/relationships/font" Target="fonts/Roboto-regular.fntdata"/><Relationship Id="rId17" Type="http://schemas.openxmlformats.org/officeDocument/2006/relationships/font" Target="fonts/Roboto-boldItalic.fntdata"/><Relationship Id="rId16" Type="http://schemas.openxmlformats.org/officeDocument/2006/relationships/font" Target="fonts/Roboto-italic.fntdata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3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5" name="Google Shape;65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9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g34566deb669_0_4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1" name="Google Shape;71;g34566deb669_0_4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5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g34566deb669_0_17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7" name="Google Shape;77;g34566deb669_0_17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g34566deb669_0_16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3" name="Google Shape;83;g34566deb669_0_16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7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g34566deb669_0_16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9" name="Google Shape;89;g34566deb669_0_16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3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g34566deb669_0_17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5" name="Google Shape;95;g34566deb669_0_17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9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g376c7ac3e5a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1" name="Google Shape;101;g376c7ac3e5a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7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g34566deb669_0_18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9" name="Google Shape;109;g34566deb669_0_18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/>
          <p:nvPr/>
        </p:nvSpPr>
        <p:spPr>
          <a:xfrm flipH="1">
            <a:off x="8246400" y="4245925"/>
            <a:ext cx="897600" cy="897600"/>
          </a:xfrm>
          <a:prstGeom prst="rtTriangle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" name="Google Shape;11;p2"/>
          <p:cNvSpPr/>
          <p:nvPr/>
        </p:nvSpPr>
        <p:spPr>
          <a:xfrm flipH="1">
            <a:off x="8246400" y="4245875"/>
            <a:ext cx="897600" cy="897600"/>
          </a:xfrm>
          <a:prstGeom prst="round1Rect">
            <a:avLst>
              <a:gd fmla="val 16667" name="adj"/>
            </a:avLst>
          </a:prstGeom>
          <a:solidFill>
            <a:schemeClr val="lt1">
              <a:alpha val="68080"/>
            </a:scheme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" name="Google Shape;12;p2"/>
          <p:cNvSpPr txBox="1"/>
          <p:nvPr>
            <p:ph type="ctrTitle"/>
          </p:nvPr>
        </p:nvSpPr>
        <p:spPr>
          <a:xfrm>
            <a:off x="390525" y="1819275"/>
            <a:ext cx="8222100" cy="933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13" name="Google Shape;13;p2"/>
          <p:cNvSpPr txBox="1"/>
          <p:nvPr>
            <p:ph idx="1" type="subTitle"/>
          </p:nvPr>
        </p:nvSpPr>
        <p:spPr>
          <a:xfrm>
            <a:off x="390525" y="2789130"/>
            <a:ext cx="8222100" cy="432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>
                <a:solidFill>
                  <a:schemeClr val="lt1"/>
                </a:solidFill>
              </a:defRPr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14" name="Google Shape;14;p2"/>
          <p:cNvSpPr txBox="1"/>
          <p:nvPr>
            <p:ph idx="12" type="sldNum"/>
          </p:nvPr>
        </p:nvSpPr>
        <p:spPr>
          <a:xfrm>
            <a:off x="8523541" y="4695623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bg>
      <p:bgPr>
        <a:solidFill>
          <a:schemeClr val="accent4"/>
        </a:solidFill>
      </p:bgPr>
    </p:bg>
    <p:spTree>
      <p:nvGrpSpPr>
        <p:cNvPr id="57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p11"/>
          <p:cNvSpPr txBox="1"/>
          <p:nvPr>
            <p:ph hasCustomPrompt="1" type="title"/>
          </p:nvPr>
        </p:nvSpPr>
        <p:spPr>
          <a:xfrm>
            <a:off x="475500" y="1258525"/>
            <a:ext cx="82221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2000">
                <a:solidFill>
                  <a:schemeClr val="dk2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2000">
                <a:solidFill>
                  <a:schemeClr val="dk2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2000">
                <a:solidFill>
                  <a:schemeClr val="dk2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2000">
                <a:solidFill>
                  <a:schemeClr val="dk2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2000">
                <a:solidFill>
                  <a:schemeClr val="dk2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2000">
                <a:solidFill>
                  <a:schemeClr val="dk2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2000">
                <a:solidFill>
                  <a:schemeClr val="dk2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2000">
                <a:solidFill>
                  <a:schemeClr val="dk2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2000">
                <a:solidFill>
                  <a:schemeClr val="dk2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59" name="Google Shape;59;p11"/>
          <p:cNvSpPr txBox="1"/>
          <p:nvPr>
            <p:ph idx="1" type="body"/>
          </p:nvPr>
        </p:nvSpPr>
        <p:spPr>
          <a:xfrm>
            <a:off x="475500" y="3304625"/>
            <a:ext cx="82221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60" name="Google Shape;60;p11"/>
          <p:cNvSpPr txBox="1"/>
          <p:nvPr>
            <p:ph idx="12" type="sldNum"/>
          </p:nvPr>
        </p:nvSpPr>
        <p:spPr>
          <a:xfrm>
            <a:off x="8523541" y="4695623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bg>
      <p:bgPr>
        <a:solidFill>
          <a:schemeClr val="accent4"/>
        </a:solidFill>
      </p:bgPr>
    </p:bg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2"/>
          <p:cNvSpPr txBox="1"/>
          <p:nvPr>
            <p:ph idx="12" type="sldNum"/>
          </p:nvPr>
        </p:nvSpPr>
        <p:spPr>
          <a:xfrm>
            <a:off x="8523541" y="4695623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3"/>
          <p:cNvSpPr txBox="1"/>
          <p:nvPr>
            <p:ph type="title"/>
          </p:nvPr>
        </p:nvSpPr>
        <p:spPr>
          <a:xfrm>
            <a:off x="460950" y="2065350"/>
            <a:ext cx="8222100" cy="1012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17" name="Google Shape;17;p3"/>
          <p:cNvSpPr txBox="1"/>
          <p:nvPr>
            <p:ph idx="12" type="sldNum"/>
          </p:nvPr>
        </p:nvSpPr>
        <p:spPr>
          <a:xfrm>
            <a:off x="8523541" y="4695623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8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9;p4"/>
          <p:cNvSpPr/>
          <p:nvPr/>
        </p:nvSpPr>
        <p:spPr>
          <a:xfrm flipH="1" rot="10800000">
            <a:off x="0" y="1686000"/>
            <a:ext cx="9144000" cy="34575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" name="Google Shape;20;p4"/>
          <p:cNvSpPr/>
          <p:nvPr/>
        </p:nvSpPr>
        <p:spPr>
          <a:xfrm>
            <a:off x="0" y="1686000"/>
            <a:ext cx="9144000" cy="108600"/>
          </a:xfrm>
          <a:prstGeom prst="rect">
            <a:avLst/>
          </a:prstGeom>
          <a:gradFill>
            <a:gsLst>
              <a:gs pos="0">
                <a:srgbClr val="F9F9F9"/>
              </a:gs>
              <a:gs pos="36000">
                <a:srgbClr val="F9F9F9"/>
              </a:gs>
              <a:gs pos="80000">
                <a:srgbClr val="DEDEDE"/>
              </a:gs>
              <a:gs pos="100000">
                <a:srgbClr val="999999"/>
              </a:gs>
            </a:gsLst>
            <a:lin ang="16200038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" name="Google Shape;21;p4"/>
          <p:cNvSpPr txBox="1"/>
          <p:nvPr>
            <p:ph type="title"/>
          </p:nvPr>
        </p:nvSpPr>
        <p:spPr>
          <a:xfrm>
            <a:off x="471900" y="738725"/>
            <a:ext cx="8222100" cy="767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9pPr>
          </a:lstStyle>
          <a:p/>
        </p:txBody>
      </p:sp>
      <p:sp>
        <p:nvSpPr>
          <p:cNvPr id="22" name="Google Shape;22;p4"/>
          <p:cNvSpPr txBox="1"/>
          <p:nvPr>
            <p:ph idx="1" type="body"/>
          </p:nvPr>
        </p:nvSpPr>
        <p:spPr>
          <a:xfrm>
            <a:off x="471900" y="1919075"/>
            <a:ext cx="8222100" cy="2710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23" name="Google Shape;23;p4"/>
          <p:cNvSpPr txBox="1"/>
          <p:nvPr>
            <p:ph idx="12" type="sldNum"/>
          </p:nvPr>
        </p:nvSpPr>
        <p:spPr>
          <a:xfrm>
            <a:off x="8523541" y="4695623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4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5"/>
          <p:cNvSpPr/>
          <p:nvPr/>
        </p:nvSpPr>
        <p:spPr>
          <a:xfrm flipH="1" rot="10800000">
            <a:off x="0" y="1686000"/>
            <a:ext cx="9144000" cy="34575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" name="Google Shape;26;p5"/>
          <p:cNvSpPr/>
          <p:nvPr/>
        </p:nvSpPr>
        <p:spPr>
          <a:xfrm>
            <a:off x="0" y="1686000"/>
            <a:ext cx="9144000" cy="108600"/>
          </a:xfrm>
          <a:prstGeom prst="rect">
            <a:avLst/>
          </a:prstGeom>
          <a:gradFill>
            <a:gsLst>
              <a:gs pos="0">
                <a:srgbClr val="F9F9F9"/>
              </a:gs>
              <a:gs pos="36000">
                <a:srgbClr val="F9F9F9"/>
              </a:gs>
              <a:gs pos="80000">
                <a:srgbClr val="DEDEDE"/>
              </a:gs>
              <a:gs pos="100000">
                <a:srgbClr val="999999"/>
              </a:gs>
            </a:gsLst>
            <a:lin ang="16200038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" name="Google Shape;27;p5"/>
          <p:cNvSpPr txBox="1"/>
          <p:nvPr>
            <p:ph type="title"/>
          </p:nvPr>
        </p:nvSpPr>
        <p:spPr>
          <a:xfrm>
            <a:off x="471900" y="738725"/>
            <a:ext cx="8222100" cy="767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9pPr>
          </a:lstStyle>
          <a:p/>
        </p:txBody>
      </p:sp>
      <p:sp>
        <p:nvSpPr>
          <p:cNvPr id="28" name="Google Shape;28;p5"/>
          <p:cNvSpPr txBox="1"/>
          <p:nvPr>
            <p:ph idx="1" type="body"/>
          </p:nvPr>
        </p:nvSpPr>
        <p:spPr>
          <a:xfrm>
            <a:off x="471900" y="1919075"/>
            <a:ext cx="3999900" cy="2710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9" name="Google Shape;29;p5"/>
          <p:cNvSpPr txBox="1"/>
          <p:nvPr>
            <p:ph idx="2" type="body"/>
          </p:nvPr>
        </p:nvSpPr>
        <p:spPr>
          <a:xfrm>
            <a:off x="4694250" y="1919075"/>
            <a:ext cx="3999900" cy="2710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0" name="Google Shape;30;p5"/>
          <p:cNvSpPr txBox="1"/>
          <p:nvPr>
            <p:ph idx="12" type="sldNum"/>
          </p:nvPr>
        </p:nvSpPr>
        <p:spPr>
          <a:xfrm>
            <a:off x="8523541" y="4695623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3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6"/>
          <p:cNvSpPr/>
          <p:nvPr/>
        </p:nvSpPr>
        <p:spPr>
          <a:xfrm flipH="1" rot="10800000">
            <a:off x="0" y="656400"/>
            <a:ext cx="9144000" cy="44871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3" name="Google Shape;33;p6"/>
          <p:cNvSpPr/>
          <p:nvPr/>
        </p:nvSpPr>
        <p:spPr>
          <a:xfrm>
            <a:off x="0" y="656350"/>
            <a:ext cx="9144000" cy="108600"/>
          </a:xfrm>
          <a:prstGeom prst="rect">
            <a:avLst/>
          </a:prstGeom>
          <a:gradFill>
            <a:gsLst>
              <a:gs pos="0">
                <a:srgbClr val="F9F9F9"/>
              </a:gs>
              <a:gs pos="36000">
                <a:srgbClr val="F9F9F9"/>
              </a:gs>
              <a:gs pos="80000">
                <a:srgbClr val="DEDEDE"/>
              </a:gs>
              <a:gs pos="100000">
                <a:srgbClr val="999999"/>
              </a:gs>
            </a:gsLst>
            <a:lin ang="16200038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4" name="Google Shape;34;p6"/>
          <p:cNvSpPr txBox="1"/>
          <p:nvPr>
            <p:ph type="title"/>
          </p:nvPr>
        </p:nvSpPr>
        <p:spPr>
          <a:xfrm>
            <a:off x="98250" y="16350"/>
            <a:ext cx="8826600" cy="602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1pPr>
            <a:lvl2pPr lvl="1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/>
        </p:txBody>
      </p:sp>
      <p:sp>
        <p:nvSpPr>
          <p:cNvPr id="35" name="Google Shape;35;p6"/>
          <p:cNvSpPr txBox="1"/>
          <p:nvPr>
            <p:ph idx="12" type="sldNum"/>
          </p:nvPr>
        </p:nvSpPr>
        <p:spPr>
          <a:xfrm>
            <a:off x="8523541" y="4695623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36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7"/>
          <p:cNvSpPr txBox="1"/>
          <p:nvPr/>
        </p:nvSpPr>
        <p:spPr>
          <a:xfrm flipH="1" rot="10800000">
            <a:off x="3276600" y="25"/>
            <a:ext cx="5867400" cy="51435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8" name="Google Shape;38;p7"/>
          <p:cNvSpPr/>
          <p:nvPr/>
        </p:nvSpPr>
        <p:spPr>
          <a:xfrm rot="-5400000">
            <a:off x="759150" y="2517450"/>
            <a:ext cx="5143500" cy="108600"/>
          </a:xfrm>
          <a:prstGeom prst="rect">
            <a:avLst/>
          </a:prstGeom>
          <a:gradFill>
            <a:gsLst>
              <a:gs pos="0">
                <a:srgbClr val="F9F9F9"/>
              </a:gs>
              <a:gs pos="36000">
                <a:srgbClr val="F9F9F9"/>
              </a:gs>
              <a:gs pos="80000">
                <a:srgbClr val="DEDEDE"/>
              </a:gs>
              <a:gs pos="100000">
                <a:srgbClr val="999999"/>
              </a:gs>
            </a:gsLst>
            <a:lin ang="16200038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9" name="Google Shape;39;p7"/>
          <p:cNvSpPr txBox="1"/>
          <p:nvPr>
            <p:ph type="title"/>
          </p:nvPr>
        </p:nvSpPr>
        <p:spPr>
          <a:xfrm>
            <a:off x="226078" y="357800"/>
            <a:ext cx="2808000" cy="9534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40" name="Google Shape;40;p7"/>
          <p:cNvSpPr txBox="1"/>
          <p:nvPr>
            <p:ph idx="1" type="body"/>
          </p:nvPr>
        </p:nvSpPr>
        <p:spPr>
          <a:xfrm>
            <a:off x="226075" y="1465800"/>
            <a:ext cx="2808000" cy="3163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Char char="●"/>
              <a:defRPr sz="1200">
                <a:solidFill>
                  <a:schemeClr val="lt1"/>
                </a:solidFill>
              </a:defRPr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Char char="○"/>
              <a:defRPr sz="1200">
                <a:solidFill>
                  <a:schemeClr val="lt1"/>
                </a:solidFill>
              </a:defRPr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Char char="■"/>
              <a:defRPr sz="1200">
                <a:solidFill>
                  <a:schemeClr val="lt1"/>
                </a:solidFill>
              </a:defRPr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Char char="●"/>
              <a:defRPr sz="1200">
                <a:solidFill>
                  <a:schemeClr val="lt1"/>
                </a:solidFill>
              </a:defRPr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Char char="○"/>
              <a:defRPr sz="1200">
                <a:solidFill>
                  <a:schemeClr val="lt1"/>
                </a:solidFill>
              </a:defRPr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Char char="■"/>
              <a:defRPr sz="1200">
                <a:solidFill>
                  <a:schemeClr val="lt1"/>
                </a:solidFill>
              </a:defRPr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Char char="●"/>
              <a:defRPr sz="1200">
                <a:solidFill>
                  <a:schemeClr val="lt1"/>
                </a:solidFill>
              </a:defRPr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Char char="○"/>
              <a:defRPr sz="1200">
                <a:solidFill>
                  <a:schemeClr val="lt1"/>
                </a:solidFill>
              </a:defRPr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Char char="■"/>
              <a:defRPr sz="12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41" name="Google Shape;41;p7"/>
          <p:cNvSpPr txBox="1"/>
          <p:nvPr>
            <p:ph idx="12" type="sldNum"/>
          </p:nvPr>
        </p:nvSpPr>
        <p:spPr>
          <a:xfrm>
            <a:off x="8523541" y="4695623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42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8"/>
          <p:cNvSpPr txBox="1"/>
          <p:nvPr>
            <p:ph type="title"/>
          </p:nvPr>
        </p:nvSpPr>
        <p:spPr>
          <a:xfrm>
            <a:off x="490250" y="488250"/>
            <a:ext cx="62271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/>
        </p:txBody>
      </p:sp>
      <p:sp>
        <p:nvSpPr>
          <p:cNvPr id="44" name="Google Shape;44;p8"/>
          <p:cNvSpPr txBox="1"/>
          <p:nvPr>
            <p:ph idx="12" type="sldNum"/>
          </p:nvPr>
        </p:nvSpPr>
        <p:spPr>
          <a:xfrm>
            <a:off x="8523541" y="4695623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45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9"/>
          <p:cNvSpPr/>
          <p:nvPr/>
        </p:nvSpPr>
        <p:spPr>
          <a:xfrm flipH="1">
            <a:off x="0" y="0"/>
            <a:ext cx="4572000" cy="51435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7" name="Google Shape;47;p9"/>
          <p:cNvSpPr/>
          <p:nvPr/>
        </p:nvSpPr>
        <p:spPr>
          <a:xfrm rot="5400000">
            <a:off x="1946425" y="2517750"/>
            <a:ext cx="5142900" cy="108600"/>
          </a:xfrm>
          <a:prstGeom prst="rect">
            <a:avLst/>
          </a:prstGeom>
          <a:gradFill>
            <a:gsLst>
              <a:gs pos="0">
                <a:srgbClr val="F9F9F9"/>
              </a:gs>
              <a:gs pos="36000">
                <a:srgbClr val="F9F9F9"/>
              </a:gs>
              <a:gs pos="80000">
                <a:srgbClr val="DEDEDE"/>
              </a:gs>
              <a:gs pos="100000">
                <a:srgbClr val="999999"/>
              </a:gs>
            </a:gsLst>
            <a:lin ang="16200038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8" name="Google Shape;48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49" name="Google Shape;49;p9"/>
          <p:cNvSpPr txBox="1"/>
          <p:nvPr>
            <p:ph idx="1" type="subTitle"/>
          </p:nvPr>
        </p:nvSpPr>
        <p:spPr>
          <a:xfrm>
            <a:off x="265500" y="2779467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50" name="Google Shape;50;p9"/>
          <p:cNvSpPr txBox="1"/>
          <p:nvPr>
            <p:ph idx="2" type="body"/>
          </p:nvPr>
        </p:nvSpPr>
        <p:spPr>
          <a:xfrm>
            <a:off x="4939500" y="724200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Char char="●"/>
              <a:defRPr>
                <a:solidFill>
                  <a:schemeClr val="lt1"/>
                </a:solidFill>
              </a:defRPr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51" name="Google Shape;51;p9"/>
          <p:cNvSpPr txBox="1"/>
          <p:nvPr>
            <p:ph idx="12" type="sldNum"/>
          </p:nvPr>
        </p:nvSpPr>
        <p:spPr>
          <a:xfrm>
            <a:off x="8523541" y="4695623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52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p10"/>
          <p:cNvSpPr txBox="1"/>
          <p:nvPr/>
        </p:nvSpPr>
        <p:spPr>
          <a:xfrm flipH="1" rot="10800000">
            <a:off x="0" y="0"/>
            <a:ext cx="9144000" cy="46959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4" name="Google Shape;54;p10"/>
          <p:cNvSpPr/>
          <p:nvPr/>
        </p:nvSpPr>
        <p:spPr>
          <a:xfrm flipH="1" rot="10800000">
            <a:off x="0" y="4622725"/>
            <a:ext cx="9144000" cy="74100"/>
          </a:xfrm>
          <a:prstGeom prst="rect">
            <a:avLst/>
          </a:prstGeom>
          <a:gradFill>
            <a:gsLst>
              <a:gs pos="0">
                <a:srgbClr val="F9F9F9"/>
              </a:gs>
              <a:gs pos="36000">
                <a:srgbClr val="F9F9F9"/>
              </a:gs>
              <a:gs pos="80000">
                <a:srgbClr val="DEDEDE"/>
              </a:gs>
              <a:gs pos="100000">
                <a:srgbClr val="999999"/>
              </a:gs>
            </a:gsLst>
            <a:lin ang="16200038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5" name="Google Shape;55;p10"/>
          <p:cNvSpPr txBox="1"/>
          <p:nvPr>
            <p:ph idx="1" type="body"/>
          </p:nvPr>
        </p:nvSpPr>
        <p:spPr>
          <a:xfrm>
            <a:off x="57150" y="4696825"/>
            <a:ext cx="8382000" cy="446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200">
                <a:solidFill>
                  <a:schemeClr val="lt1"/>
                </a:solidFill>
              </a:defRPr>
            </a:lvl1pPr>
          </a:lstStyle>
          <a:p/>
        </p:txBody>
      </p:sp>
      <p:sp>
        <p:nvSpPr>
          <p:cNvPr id="56" name="Google Shape;56;p10"/>
          <p:cNvSpPr txBox="1"/>
          <p:nvPr>
            <p:ph idx="12" type="sldNum"/>
          </p:nvPr>
        </p:nvSpPr>
        <p:spPr>
          <a:xfrm>
            <a:off x="8523541" y="4695623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material">
    <p:bg>
      <p:bgPr>
        <a:solidFill>
          <a:schemeClr val="dk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471900" y="738725"/>
            <a:ext cx="8222100" cy="7677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Roboto"/>
              <a:buNone/>
              <a:defRPr sz="3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Roboto"/>
              <a:buNone/>
              <a:defRPr sz="3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Roboto"/>
              <a:buNone/>
              <a:defRPr sz="3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Roboto"/>
              <a:buNone/>
              <a:defRPr sz="3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Roboto"/>
              <a:buNone/>
              <a:defRPr sz="3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Roboto"/>
              <a:buNone/>
              <a:defRPr sz="3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Roboto"/>
              <a:buNone/>
              <a:defRPr sz="3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Roboto"/>
              <a:buNone/>
              <a:defRPr sz="3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Roboto"/>
              <a:buNone/>
              <a:defRPr sz="3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471900" y="1919075"/>
            <a:ext cx="8222100" cy="271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800"/>
              <a:buFont typeface="Roboto"/>
              <a:buChar char="●"/>
              <a:defRPr sz="1800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Roboto"/>
              <a:buChar char="○"/>
              <a:defRPr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Roboto"/>
              <a:buChar char="■"/>
              <a:defRPr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Roboto"/>
              <a:buChar char="●"/>
              <a:defRPr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Roboto"/>
              <a:buChar char="○"/>
              <a:defRPr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Roboto"/>
              <a:buChar char="■"/>
              <a:defRPr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Roboto"/>
              <a:buChar char="●"/>
              <a:defRPr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Roboto"/>
              <a:buChar char="○"/>
              <a:defRPr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Roboto"/>
              <a:buChar char="■"/>
              <a:defRPr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523541" y="4695623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 algn="r">
              <a:buNone/>
              <a:defRPr sz="1000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lvl="2" algn="r">
              <a:buNone/>
              <a:defRPr sz="1000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lvl="3" algn="r">
              <a:buNone/>
              <a:defRPr sz="1000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lvl="4" algn="r">
              <a:buNone/>
              <a:defRPr sz="1000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lvl="5" algn="r">
              <a:buNone/>
              <a:defRPr sz="1000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lvl="6" algn="r">
              <a:buNone/>
              <a:defRPr sz="1000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lvl="7" algn="r">
              <a:buNone/>
              <a:defRPr sz="1000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lvl="8" algn="r">
              <a:buNone/>
              <a:defRPr sz="1000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5.jpg"/><Relationship Id="rId4" Type="http://schemas.openxmlformats.org/officeDocument/2006/relationships/image" Target="../media/image3.gif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.png"/><Relationship Id="rId4" Type="http://schemas.openxmlformats.org/officeDocument/2006/relationships/image" Target="../media/image6.png"/><Relationship Id="rId5" Type="http://schemas.openxmlformats.org/officeDocument/2006/relationships/image" Target="../media/image2.png"/><Relationship Id="rId6" Type="http://schemas.openxmlformats.org/officeDocument/2006/relationships/image" Target="../media/image4.gif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6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13"/>
          <p:cNvSpPr txBox="1"/>
          <p:nvPr>
            <p:ph type="ctrTitle"/>
          </p:nvPr>
        </p:nvSpPr>
        <p:spPr>
          <a:xfrm>
            <a:off x="390525" y="1819275"/>
            <a:ext cx="8222100" cy="933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создатель это богдан колыханов </a:t>
            </a:r>
            <a:endParaRPr/>
          </a:p>
        </p:txBody>
      </p:sp>
      <p:sp>
        <p:nvSpPr>
          <p:cNvPr id="68" name="Google Shape;68;p13"/>
          <p:cNvSpPr txBox="1"/>
          <p:nvPr>
            <p:ph idx="1" type="subTitle"/>
          </p:nvPr>
        </p:nvSpPr>
        <p:spPr>
          <a:xfrm>
            <a:off x="390525" y="2789130"/>
            <a:ext cx="8222100" cy="432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lnSpcReduction="1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моя игра называется </a:t>
            </a:r>
            <a:r>
              <a:rPr lang="ru"/>
              <a:t>спасения от оборотня</a:t>
            </a:r>
            <a:r>
              <a:rPr lang="ru"/>
              <a:t> </a:t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2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14"/>
          <p:cNvSpPr txBox="1"/>
          <p:nvPr>
            <p:ph type="title"/>
          </p:nvPr>
        </p:nvSpPr>
        <p:spPr>
          <a:xfrm>
            <a:off x="471900" y="738725"/>
            <a:ext cx="8222100" cy="767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мне 6 лет я в садике номер 5</a:t>
            </a:r>
            <a:endParaRPr/>
          </a:p>
        </p:txBody>
      </p:sp>
      <p:sp>
        <p:nvSpPr>
          <p:cNvPr id="74" name="Google Shape;74;p14"/>
          <p:cNvSpPr txBox="1"/>
          <p:nvPr>
            <p:ph idx="1" type="body"/>
          </p:nvPr>
        </p:nvSpPr>
        <p:spPr>
          <a:xfrm>
            <a:off x="471900" y="1919075"/>
            <a:ext cx="8222100" cy="2710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rPr lang="ru"/>
              <a:t>я </a:t>
            </a:r>
            <a:r>
              <a:rPr lang="ru"/>
              <a:t>создал</a:t>
            </a:r>
            <a:r>
              <a:rPr lang="ru"/>
              <a:t> игру через 4 дня </a:t>
            </a: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15"/>
          <p:cNvSpPr txBox="1"/>
          <p:nvPr>
            <p:ph type="title"/>
          </p:nvPr>
        </p:nvSpPr>
        <p:spPr>
          <a:xfrm>
            <a:off x="471900" y="738725"/>
            <a:ext cx="8222100" cy="767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0" name="Google Shape;80;p15"/>
          <p:cNvSpPr txBox="1"/>
          <p:nvPr>
            <p:ph idx="1" type="body"/>
          </p:nvPr>
        </p:nvSpPr>
        <p:spPr>
          <a:xfrm>
            <a:off x="471900" y="1919075"/>
            <a:ext cx="8222100" cy="2710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rPr lang="ru"/>
              <a:t>я взял картинки из гигачата</a:t>
            </a:r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4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6"/>
          <p:cNvSpPr txBox="1"/>
          <p:nvPr>
            <p:ph type="title"/>
          </p:nvPr>
        </p:nvSpPr>
        <p:spPr>
          <a:xfrm>
            <a:off x="471900" y="738725"/>
            <a:ext cx="8222100" cy="767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6" name="Google Shape;86;p16"/>
          <p:cNvSpPr txBox="1"/>
          <p:nvPr>
            <p:ph idx="1" type="body"/>
          </p:nvPr>
        </p:nvSpPr>
        <p:spPr>
          <a:xfrm>
            <a:off x="471900" y="1919075"/>
            <a:ext cx="8222100" cy="2710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rPr lang="ru"/>
              <a:t>там есть звуки там есть 1 фон</a:t>
            </a:r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0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17"/>
          <p:cNvSpPr txBox="1"/>
          <p:nvPr>
            <p:ph type="title"/>
          </p:nvPr>
        </p:nvSpPr>
        <p:spPr>
          <a:xfrm>
            <a:off x="471900" y="738725"/>
            <a:ext cx="8222100" cy="767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2" name="Google Shape;92;p17"/>
          <p:cNvSpPr txBox="1"/>
          <p:nvPr>
            <p:ph idx="1" type="body"/>
          </p:nvPr>
        </p:nvSpPr>
        <p:spPr>
          <a:xfrm>
            <a:off x="471900" y="1919075"/>
            <a:ext cx="8222100" cy="2710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rPr lang="ru"/>
              <a:t>правила  </a:t>
            </a:r>
            <a:br>
              <a:rPr lang="ru"/>
            </a:br>
            <a:r>
              <a:rPr lang="ru"/>
              <a:t>надо просто смотреть</a:t>
            </a:r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6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18"/>
          <p:cNvSpPr txBox="1"/>
          <p:nvPr>
            <p:ph type="title"/>
          </p:nvPr>
        </p:nvSpPr>
        <p:spPr>
          <a:xfrm>
            <a:off x="471900" y="738725"/>
            <a:ext cx="8222100" cy="767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8" name="Google Shape;98;p18"/>
          <p:cNvSpPr txBox="1"/>
          <p:nvPr>
            <p:ph idx="1" type="body"/>
          </p:nvPr>
        </p:nvSpPr>
        <p:spPr>
          <a:xfrm>
            <a:off x="471900" y="1919075"/>
            <a:ext cx="8222100" cy="2710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персоны. 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ru"/>
              <a:t>лесник добраво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ru"/>
              <a:t>оборотень 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rPr lang="ru"/>
              <a:t>люди</a:t>
            </a:r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2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p19"/>
          <p:cNvSpPr txBox="1"/>
          <p:nvPr>
            <p:ph type="title"/>
          </p:nvPr>
        </p:nvSpPr>
        <p:spPr>
          <a:xfrm>
            <a:off x="0" y="0"/>
            <a:ext cx="9144000" cy="1506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почему </a:t>
            </a:r>
            <a:r>
              <a:rPr lang="ru"/>
              <a:t>программисты</a:t>
            </a:r>
            <a:r>
              <a:rPr lang="ru"/>
              <a:t> не любят природу потому что в </a:t>
            </a:r>
            <a:r>
              <a:rPr lang="ru"/>
              <a:t>компьютере много багов</a:t>
            </a:r>
            <a:endParaRPr/>
          </a:p>
        </p:txBody>
      </p:sp>
      <p:sp>
        <p:nvSpPr>
          <p:cNvPr id="104" name="Google Shape;104;p19"/>
          <p:cNvSpPr txBox="1"/>
          <p:nvPr>
            <p:ph idx="1" type="body"/>
          </p:nvPr>
        </p:nvSpPr>
        <p:spPr>
          <a:xfrm>
            <a:off x="471900" y="1919075"/>
            <a:ext cx="8222100" cy="2710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pic>
        <p:nvPicPr>
          <p:cNvPr descr="laptop and man (источник: Getty Images)" id="105" name="Google Shape;105;p1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975775" y="1988300"/>
            <a:ext cx="4184325" cy="2571751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an arrow pointing to the right with a gradient (источник: Tenor)" id="106" name="Google Shape;106;p1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69225" y="1988300"/>
            <a:ext cx="3249050" cy="23717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0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p20"/>
          <p:cNvSpPr txBox="1"/>
          <p:nvPr>
            <p:ph type="title"/>
          </p:nvPr>
        </p:nvSpPr>
        <p:spPr>
          <a:xfrm>
            <a:off x="0" y="16950"/>
            <a:ext cx="9144000" cy="1668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знаете почему </a:t>
            </a:r>
            <a:r>
              <a:rPr lang="ru"/>
              <a:t>математики такие хорошие собеседники они умеют слушать ведь уравнения решают молча</a:t>
            </a:r>
            <a:endParaRPr/>
          </a:p>
        </p:txBody>
      </p:sp>
      <p:sp>
        <p:nvSpPr>
          <p:cNvPr id="112" name="Google Shape;112;p20"/>
          <p:cNvSpPr txBox="1"/>
          <p:nvPr>
            <p:ph idx="1" type="body"/>
          </p:nvPr>
        </p:nvSpPr>
        <p:spPr>
          <a:xfrm>
            <a:off x="471900" y="1919075"/>
            <a:ext cx="8222100" cy="2710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rPr lang="ru"/>
              <a:t>спасибо</a:t>
            </a:r>
            <a:r>
              <a:rPr lang="ru"/>
              <a:t> за внимание</a:t>
            </a:r>
            <a:endParaRPr b="1"/>
          </a:p>
        </p:txBody>
      </p:sp>
      <p:pic>
        <p:nvPicPr>
          <p:cNvPr id="113" name="Google Shape;113;p2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868688" y="2040900"/>
            <a:ext cx="2105025" cy="2171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4" name="Google Shape;114;p2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285175" y="2808075"/>
            <a:ext cx="1515925" cy="16683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5" name="Google Shape;115;p20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102075" y="2808076"/>
            <a:ext cx="1847850" cy="202382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a cat is dancing in front of a mirror and saying `` thank you candi '' . (источник: Tenor)" id="116" name="Google Shape;116;p20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3152775" y="3100000"/>
            <a:ext cx="1351275" cy="18434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Material">
  <a:themeElements>
    <a:clrScheme name="Material">
      <a:dk1>
        <a:srgbClr val="4285F4"/>
      </a:dk1>
      <a:lt1>
        <a:srgbClr val="FFFFFF"/>
      </a:lt1>
      <a:dk2>
        <a:srgbClr val="424242"/>
      </a:dk2>
      <a:lt2>
        <a:srgbClr val="737373"/>
      </a:lt2>
      <a:accent1>
        <a:srgbClr val="0277BD"/>
      </a:accent1>
      <a:accent2>
        <a:srgbClr val="0F9D58"/>
      </a:accent2>
      <a:accent3>
        <a:srgbClr val="DB4437"/>
      </a:accent3>
      <a:accent4>
        <a:srgbClr val="FAFAFA"/>
      </a:accent4>
      <a:accent5>
        <a:srgbClr val="1A237E"/>
      </a:accent5>
      <a:accent6>
        <a:srgbClr val="F4B400"/>
      </a:accent6>
      <a:hlink>
        <a:srgbClr val="1A237E"/>
      </a:hlink>
      <a:folHlink>
        <a:srgbClr val="1A237E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