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Playfair Display"/>
      <p:regular r:id="rId13"/>
      <p:bold r:id="rId14"/>
      <p:italic r:id="rId15"/>
      <p:boldItalic r:id="rId16"/>
    </p:embeddedFont>
    <p:embeddedFont>
      <p:font typeface="Montserrat"/>
      <p:regular r:id="rId17"/>
      <p:bold r:id="rId18"/>
      <p:italic r:id="rId19"/>
      <p:boldItalic r:id="rId20"/>
    </p:embeddedFont>
    <p:embeddedFont>
      <p:font typeface="Oswald"/>
      <p:regular r:id="rId21"/>
      <p:bold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Italic.fntdata"/><Relationship Id="rId11" Type="http://schemas.openxmlformats.org/officeDocument/2006/relationships/slide" Target="slides/slide6.xml"/><Relationship Id="rId22" Type="http://schemas.openxmlformats.org/officeDocument/2006/relationships/font" Target="fonts/Oswald-bold.fntdata"/><Relationship Id="rId10" Type="http://schemas.openxmlformats.org/officeDocument/2006/relationships/slide" Target="slides/slide5.xml"/><Relationship Id="rId21" Type="http://schemas.openxmlformats.org/officeDocument/2006/relationships/font" Target="fonts/Oswald-regular.fntdata"/><Relationship Id="rId13" Type="http://schemas.openxmlformats.org/officeDocument/2006/relationships/font" Target="fonts/PlayfairDisplay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layfairDisplay-italic.fntdata"/><Relationship Id="rId14" Type="http://schemas.openxmlformats.org/officeDocument/2006/relationships/font" Target="fonts/PlayfairDisplay-bold.fntdata"/><Relationship Id="rId17" Type="http://schemas.openxmlformats.org/officeDocument/2006/relationships/font" Target="fonts/Montserrat-regular.fntdata"/><Relationship Id="rId16" Type="http://schemas.openxmlformats.org/officeDocument/2006/relationships/font" Target="fonts/PlayfairDisplay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ontserrat-italic.fntdata"/><Relationship Id="rId6" Type="http://schemas.openxmlformats.org/officeDocument/2006/relationships/slide" Target="slides/slide1.xml"/><Relationship Id="rId18" Type="http://schemas.openxmlformats.org/officeDocument/2006/relationships/font" Target="fonts/Montserra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d8dd0ae8a0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d8dd0ae8a0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d8dd0ae8a0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d8dd0ae8a0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d8dd0ae8a0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d8dd0ae8a0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d8dd0ae8a0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d8dd0ae8a0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d8dd0ae8a0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d8dd0ae8a0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d8dd0ae8a0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d8dd0ae8a0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4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op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Тема проекта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Ваша Фамилия и Имя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Немного про себя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234075"/>
            <a:ext cx="52002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Здесь вы должны озвучить краткую биографию про себя (сколько вам лет, в каком классе учитесь, сколько ходите в ГТ, что вам больше нравится.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5512000" y="1264800"/>
            <a:ext cx="34548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Место для вашей фотографии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Тема моего проекта заключается в….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Расскажите про идею вашего проекта, почему решили создать именно это и как у вас идут дела с прогрессом.</a:t>
            </a:r>
            <a:br>
              <a:rPr lang="ru"/>
            </a:br>
            <a:br>
              <a:rPr lang="ru"/>
            </a:br>
            <a:r>
              <a:rPr lang="ru"/>
              <a:t>Также вы можете рассказать про </a:t>
            </a:r>
            <a:r>
              <a:rPr lang="ru"/>
              <a:t>предысторию</a:t>
            </a:r>
            <a:r>
              <a:rPr lang="ru"/>
              <a:t> своей игры, лор, сюжет и тд.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Визуальная часть моего проекта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РАсскажите подробнее про свои спрайты, какие у вас еще есть объекты в игре, сколько макетов. (уровней)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Покажите свой код, котолрый используется у вас в программе</a:t>
            </a:r>
            <a:endParaRPr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Это может быть скриншоты кодов, текст и так далее, самое главнео покажите и расскажите, что они обозначают и через что вы это делали.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Прохождение моей игры</a:t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Здесь у вас будет отображать скринкаст вашей игры, который вы должны прокомментировать как летсплей. Представьте, что вы записали видео и сейчас озвучиваете закадровый голос.</a:t>
            </a:r>
            <a:br>
              <a:rPr lang="ru"/>
            </a:br>
            <a:br>
              <a:rPr lang="ru"/>
            </a:br>
            <a:r>
              <a:rPr lang="ru"/>
              <a:t>За подробностями обращайтесь, пожалуйста, к преподавателю.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СПАСИБО ЗА ВНИМАНИЕ!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1AFD1"/>
      </a:accent4>
      <a:accent5>
        <a:srgbClr val="0F9D58"/>
      </a:accent5>
      <a:accent6>
        <a:srgbClr val="9C27B0"/>
      </a:accent6>
      <a:hlink>
        <a:srgbClr val="0F9D58"/>
      </a:hlink>
      <a:folHlink>
        <a:srgbClr val="0F9D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