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0"/>
      <p:bold r:id="rId11"/>
      <p:italic r:id="rId12"/>
      <p:boldItalic r:id="rId13"/>
    </p:embeddedFont>
    <p:embeddedFont>
      <p:font typeface="Oswald" panose="00000500000000000000" pitchFamily="2" charset="-52"/>
      <p:regular r:id="rId14"/>
      <p:bold r:id="rId15"/>
    </p:embeddedFont>
    <p:embeddedFont>
      <p:font typeface="Playfair Display" panose="00000500000000000000" pitchFamily="2" charset="-52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86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8dd0ae8a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8dd0ae8a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8dd0ae8a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d8dd0ae8a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d8dd0ae8a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d8dd0ae8a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d8dd0ae8a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d8dd0ae8a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8dd0ae8a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8dd0ae8a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8dd0ae8a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8dd0ae8a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Flappy bird</a:t>
            </a:r>
            <a:endParaRPr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Самсонов Виктор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Немного про себя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52002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/>
              <a:t>М</a:t>
            </a:r>
            <a:r>
              <a:rPr lang="ru" dirty="0"/>
              <a:t>не 11 лет я учусь в 4 классе занимаюсь програмирыванием 3-4 года мне нравится создавать игры и моделирывать </a:t>
            </a:r>
            <a:endParaRPr dirty="0"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5512000" y="1264800"/>
            <a:ext cx="34548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dirty="0"/>
              <a:t>Место для вашей фотографии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9C8FBA-0530-D834-A4AD-E8A73C40B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854" y="931985"/>
            <a:ext cx="3719146" cy="36757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Тема моего проекта заключается в….</a:t>
            </a: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/>
              <a:t>Я</a:t>
            </a:r>
            <a:r>
              <a:rPr lang="ru" dirty="0"/>
              <a:t> решил сделать игру про флаппи берд по причине того что возсоздать эту игру 2013 года так как она была не проходима было не просто но и не сложно а также интересно!суть игры заключается в том что вы за птицу должны прыгать между труб и ставить невероятные рекорды</a:t>
            </a:r>
            <a:br>
              <a:rPr lang="ru" dirty="0"/>
            </a:br>
            <a:br>
              <a:rPr lang="ru" dirty="0"/>
            </a:br>
            <a:r>
              <a:rPr lang="ru" dirty="0"/>
              <a:t>большинство людей доходили только до 100-200 баллов но были и игроки которые просто не отходили от своего устройста что бы поставить новый мировой рекорд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Визуальная часть моего проекта</a:t>
            </a: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/>
              <a:t>В</a:t>
            </a:r>
            <a:r>
              <a:rPr lang="ru" dirty="0"/>
              <a:t> игре находится спрайт(объект) птицы ,труб,пустого (для подсчета очков)облаков и неба в моем проекте только 2 макета игра и кмакет где есть только кнопка для начала игры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Покажите свой код, котолрый используется у вас в программе</a:t>
            </a: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Прохождение моей игры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Здесь у вас будет отображать скринкаст вашей игры, который вы должны прокомментировать как летсплей. Представьте, что вы записали видео и сейчас озвучиваете закадровый голос.</a:t>
            </a:r>
            <a:br>
              <a:rPr lang="ru"/>
            </a:br>
            <a:br>
              <a:rPr lang="ru"/>
            </a:br>
            <a:r>
              <a:rPr lang="ru"/>
              <a:t>За подробностями обращайтесь, пожалуйста, к преподавателю.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Экран (16:9)</PresentationFormat>
  <Paragraphs>13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Playfair Display</vt:lpstr>
      <vt:lpstr>Oswald</vt:lpstr>
      <vt:lpstr>Montserrat</vt:lpstr>
      <vt:lpstr>Pop</vt:lpstr>
      <vt:lpstr>Flappy bird</vt:lpstr>
      <vt:lpstr>Немного про себя</vt:lpstr>
      <vt:lpstr>Тема моего проекта заключается в….</vt:lpstr>
      <vt:lpstr>Визуальная часть моего проекта</vt:lpstr>
      <vt:lpstr>Покажите свой код, котолрый используется у вас в программе</vt:lpstr>
      <vt:lpstr>Прохождение моей игры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Пользователь</cp:lastModifiedBy>
  <cp:revision>1</cp:revision>
  <dcterms:modified xsi:type="dcterms:W3CDTF">2026-05-17T05:57:07Z</dcterms:modified>
</cp:coreProperties>
</file>