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59" r:id="rId6"/>
    <p:sldId id="262" r:id="rId7"/>
    <p:sldId id="26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84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83B4AA6C-1B69-4121-84B8-F8262B255B16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E0A6AC26-6DE1-4E82-A219-82C444170D8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594577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4AA6C-1B69-4121-84B8-F8262B255B16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6AC26-6DE1-4E82-A219-82C444170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0649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4AA6C-1B69-4121-84B8-F8262B255B16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6AC26-6DE1-4E82-A219-82C444170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687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4AA6C-1B69-4121-84B8-F8262B255B16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6AC26-6DE1-4E82-A219-82C444170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825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4AA6C-1B69-4121-84B8-F8262B255B16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6AC26-6DE1-4E82-A219-82C444170D8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79125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4AA6C-1B69-4121-84B8-F8262B255B16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6AC26-6DE1-4E82-A219-82C444170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28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4AA6C-1B69-4121-84B8-F8262B255B16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6AC26-6DE1-4E82-A219-82C444170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070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4AA6C-1B69-4121-84B8-F8262B255B16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6AC26-6DE1-4E82-A219-82C444170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39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4AA6C-1B69-4121-84B8-F8262B255B16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6AC26-6DE1-4E82-A219-82C444170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531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4AA6C-1B69-4121-84B8-F8262B255B16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6AC26-6DE1-4E82-A219-82C444170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460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4AA6C-1B69-4121-84B8-F8262B255B16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6AC26-6DE1-4E82-A219-82C444170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2745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83B4AA6C-1B69-4121-84B8-F8262B255B16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E0A6AC26-6DE1-4E82-A219-82C444170D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307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44906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61872" y="1343839"/>
            <a:ext cx="9418320" cy="1745351"/>
          </a:xfrm>
        </p:spPr>
        <p:txBody>
          <a:bodyPr/>
          <a:lstStyle/>
          <a:p>
            <a:pPr algn="ctr"/>
            <a:r>
              <a:rPr lang="en-US" dirty="0" smtClean="0">
                <a:latin typeface="Arial Black" panose="020B0A04020102020204" pitchFamily="34" charset="0"/>
              </a:rPr>
              <a:t>Delta virus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ru-RU" sz="2800" dirty="0" smtClean="0">
                <a:latin typeface="Arial Black" panose="020B0A04020102020204" pitchFamily="34" charset="0"/>
              </a:rPr>
              <a:t>Константинов Кирилл </a:t>
            </a:r>
            <a:endParaRPr lang="ru-RU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162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1556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solidFill>
                <a:schemeClr val="bg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71850" y="1886465"/>
            <a:ext cx="6145428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200" dirty="0" smtClean="0">
                <a:ln w="0"/>
                <a:solidFill>
                  <a:schemeClr val="bg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Я занимаюсь </a:t>
            </a:r>
            <a:r>
              <a:rPr lang="en-US" sz="3200" dirty="0" smtClean="0">
                <a:ln w="0"/>
                <a:solidFill>
                  <a:schemeClr val="bg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Unity</a:t>
            </a:r>
            <a:r>
              <a:rPr lang="ru-RU" sz="3200" dirty="0" smtClean="0">
                <a:ln w="0"/>
                <a:solidFill>
                  <a:schemeClr val="bg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 уже </a:t>
            </a:r>
            <a:r>
              <a:rPr lang="ru-RU" sz="3200" smtClean="0">
                <a:ln w="0"/>
                <a:solidFill>
                  <a:schemeClr val="bg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3 года</a:t>
            </a:r>
          </a:p>
          <a:p>
            <a:r>
              <a:rPr lang="ru-RU" sz="3200" smtClean="0">
                <a:ln w="0"/>
                <a:solidFill>
                  <a:schemeClr val="bg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Больше сказать нечего</a:t>
            </a:r>
            <a:endParaRPr lang="ru-RU" sz="3200" dirty="0" smtClean="0">
              <a:ln w="0"/>
              <a:solidFill>
                <a:schemeClr val="bg1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  <a:p>
            <a:pPr algn="ctr"/>
            <a:endParaRPr lang="en-US" sz="3200" dirty="0" smtClean="0">
              <a:ln w="0"/>
              <a:solidFill>
                <a:schemeClr val="bg1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  <a:p>
            <a:pPr algn="ctr"/>
            <a:endParaRPr lang="ru-RU" sz="3200" b="0" cap="none" spc="0" dirty="0">
              <a:ln w="0"/>
              <a:solidFill>
                <a:schemeClr val="bg1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1819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>
                    <a:lumMod val="75000"/>
                  </a:schemeClr>
                </a:solidFill>
              </a:rPr>
              <a:t>Концепция игры</a:t>
            </a:r>
            <a:endParaRPr lang="ru-RU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>
                    <a:lumMod val="75000"/>
                  </a:schemeClr>
                </a:solidFill>
                <a:latin typeface="Arial Black" panose="020B0A04020102020204" pitchFamily="34" charset="0"/>
              </a:rPr>
              <a:t>В городе Нова-Сити происходит утечка вируса, под действием которого люди теряют способность контролировать себя и хотят заразить как можно больше здоровых людей</a:t>
            </a:r>
          </a:p>
          <a:p>
            <a:r>
              <a:rPr lang="ru-RU" dirty="0" smtClean="0">
                <a:solidFill>
                  <a:schemeClr val="bg1">
                    <a:lumMod val="75000"/>
                  </a:schemeClr>
                </a:solidFill>
                <a:latin typeface="Arial Black" panose="020B0A04020102020204" pitchFamily="34" charset="0"/>
              </a:rPr>
              <a:t>ГГ узнает из новостей об этом и пытается сбежать из города он проходит через улицы полные зомби он сбегает в лес где находит бункер с ответами на все вопросы а также по радио передают координаты лагеря выживших</a:t>
            </a:r>
          </a:p>
          <a:p>
            <a:r>
              <a:rPr lang="ru-RU" dirty="0" smtClean="0">
                <a:solidFill>
                  <a:schemeClr val="bg1">
                    <a:lumMod val="75000"/>
                  </a:schemeClr>
                </a:solidFill>
                <a:latin typeface="Arial Black" panose="020B0A04020102020204" pitchFamily="34" charset="0"/>
              </a:rPr>
              <a:t>Конец демо-версии</a:t>
            </a:r>
            <a:endParaRPr lang="ru-RU" dirty="0">
              <a:solidFill>
                <a:schemeClr val="bg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22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>
                    <a:lumMod val="75000"/>
                  </a:schemeClr>
                </a:solidFill>
                <a:latin typeface="Arial Black" panose="020B0A04020102020204" pitchFamily="34" charset="0"/>
              </a:rPr>
              <a:t>Визуальная часть</a:t>
            </a:r>
            <a:endParaRPr lang="ru-RU" dirty="0">
              <a:solidFill>
                <a:schemeClr val="bg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677880" y="1979243"/>
            <a:ext cx="8595360" cy="4351337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bg1">
                    <a:lumMod val="75000"/>
                  </a:schemeClr>
                </a:solidFill>
                <a:latin typeface="Arial Black" panose="020B0A04020102020204" pitchFamily="34" charset="0"/>
              </a:rPr>
              <a:t>Здесь представлены несколько уровней и главное меню</a:t>
            </a:r>
            <a:endParaRPr lang="ru-RU" dirty="0">
              <a:solidFill>
                <a:schemeClr val="bg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6259" y="2531205"/>
            <a:ext cx="4018253" cy="193240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8" y="2502872"/>
            <a:ext cx="3170023" cy="165203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1645" y="4557665"/>
            <a:ext cx="4504614" cy="1678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937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>
                    <a:lumMod val="75000"/>
                  </a:schemeClr>
                </a:solidFill>
                <a:latin typeface="Arial Black" panose="020B0A04020102020204" pitchFamily="34" charset="0"/>
              </a:rPr>
              <a:t>Скрипты</a:t>
            </a:r>
            <a:endParaRPr lang="ru-RU" dirty="0">
              <a:solidFill>
                <a:schemeClr val="bg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>
                    <a:lumMod val="75000"/>
                  </a:schemeClr>
                </a:solidFill>
                <a:latin typeface="Arial Black" panose="020B0A04020102020204" pitchFamily="34" charset="0"/>
              </a:rPr>
              <a:t>Скрипт ходьбы для игрока</a:t>
            </a:r>
            <a:endParaRPr lang="ru-RU" dirty="0">
              <a:solidFill>
                <a:schemeClr val="bg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>
                    <a:lumMod val="75000"/>
                  </a:schemeClr>
                </a:solidFill>
                <a:latin typeface="Arial Black" panose="020B0A04020102020204" pitchFamily="34" charset="0"/>
              </a:rPr>
              <a:t>Отрывок скрипта врага</a:t>
            </a:r>
            <a:endParaRPr lang="ru-RU" dirty="0">
              <a:solidFill>
                <a:schemeClr val="bg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872" y="2405446"/>
            <a:ext cx="3763574" cy="41889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375" y="2405447"/>
            <a:ext cx="4013181" cy="4188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93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026-05-16 14-56-00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603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2890410"/>
          </a:xfrm>
        </p:spPr>
        <p:txBody>
          <a:bodyPr/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Спасибо за внимание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2504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Вид</Template>
  <TotalTime>91</TotalTime>
  <Words>97</Words>
  <Application>Microsoft Office PowerPoint</Application>
  <PresentationFormat>Широкоэкранный</PresentationFormat>
  <Paragraphs>14</Paragraphs>
  <Slides>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Century Schoolbook</vt:lpstr>
      <vt:lpstr>Wingdings 2</vt:lpstr>
      <vt:lpstr>View</vt:lpstr>
      <vt:lpstr>Delta virus</vt:lpstr>
      <vt:lpstr>Презентация PowerPoint</vt:lpstr>
      <vt:lpstr>Концепция игры</vt:lpstr>
      <vt:lpstr>Визуальная часть</vt:lpstr>
      <vt:lpstr>Скрипты</vt:lpstr>
      <vt:lpstr>Презентация PowerPoint</vt:lpstr>
      <vt:lpstr>Спасибо за внимание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Шо то там</dc:title>
  <dc:creator>user</dc:creator>
  <cp:lastModifiedBy>user</cp:lastModifiedBy>
  <cp:revision>8</cp:revision>
  <dcterms:created xsi:type="dcterms:W3CDTF">2026-05-16T06:30:37Z</dcterms:created>
  <dcterms:modified xsi:type="dcterms:W3CDTF">2026-05-16T08:07:17Z</dcterms:modified>
</cp:coreProperties>
</file>