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8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53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109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6755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950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2816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835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4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680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9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838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242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989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71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56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530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9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B0EBC-FD3F-4060-8326-9ECE8A29AE6F}" type="datetimeFigureOut">
              <a:rPr lang="ru-RU" smtClean="0"/>
              <a:t>16.05.2026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8C08799-FB76-46E6-89B1-4C0A4CA34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6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Название:</a:t>
            </a:r>
            <a:br>
              <a:rPr lang="ru-RU" dirty="0" smtClean="0"/>
            </a:br>
            <a:r>
              <a:rPr lang="ru-RU" dirty="0" smtClean="0"/>
              <a:t>«Таракашки»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Талдыкин Дмитрий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4866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Меня зовут Талдыкин Дмитрий.</a:t>
            </a:r>
            <a:br>
              <a:rPr lang="ru-RU" dirty="0" smtClean="0"/>
            </a:br>
            <a:r>
              <a:rPr lang="ru-RU" dirty="0" smtClean="0"/>
              <a:t>Мне 11 лет.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в 4 классе.</a:t>
            </a:r>
          </a:p>
          <a:p>
            <a:r>
              <a:rPr lang="ru-RU" dirty="0" smtClean="0"/>
              <a:t>Я хожу в </a:t>
            </a:r>
            <a:r>
              <a:rPr lang="en-US" dirty="0" smtClean="0"/>
              <a:t>Garage Tesla </a:t>
            </a:r>
            <a:r>
              <a:rPr lang="ru-RU" dirty="0" smtClean="0"/>
              <a:t>4 года.</a:t>
            </a:r>
          </a:p>
          <a:p>
            <a:r>
              <a:rPr lang="ru-RU" dirty="0" smtClean="0"/>
              <a:t>Мне нравится делать хоть что-то.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851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 моего проекта:</a:t>
            </a:r>
            <a:br>
              <a:rPr lang="ru-RU" dirty="0" smtClean="0"/>
            </a:br>
            <a:r>
              <a:rPr lang="ru-RU" dirty="0" smtClean="0"/>
              <a:t>Тараканы уничтожают Землю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Идея: Тараканы мутировали</a:t>
            </a:r>
            <a:r>
              <a:rPr lang="en-US" dirty="0" smtClean="0"/>
              <a:t>,</a:t>
            </a:r>
            <a:r>
              <a:rPr lang="ru-RU" dirty="0" smtClean="0"/>
              <a:t> увеличились и уничтожают землю.</a:t>
            </a:r>
          </a:p>
          <a:p>
            <a:r>
              <a:rPr lang="ru-RU" dirty="0" smtClean="0"/>
              <a:t>Прогресс: 40%</a:t>
            </a:r>
          </a:p>
          <a:p>
            <a:r>
              <a:rPr lang="ru-RU" dirty="0" smtClean="0"/>
              <a:t>Предыстория: Тараканы после взрыва в Чернобыле мутировали.</a:t>
            </a:r>
          </a:p>
          <a:p>
            <a:r>
              <a:rPr lang="ru-RU" dirty="0" smtClean="0"/>
              <a:t>Цель: доставить </a:t>
            </a:r>
            <a:r>
              <a:rPr lang="ru-RU" dirty="0" err="1" smtClean="0"/>
              <a:t>Дихлофос</a:t>
            </a:r>
            <a:r>
              <a:rPr lang="ru-RU" dirty="0"/>
              <a:t> </a:t>
            </a:r>
            <a:r>
              <a:rPr lang="ru-RU" dirty="0" smtClean="0"/>
              <a:t>100% на базу.</a:t>
            </a:r>
          </a:p>
          <a:p>
            <a:r>
              <a:rPr lang="ru-RU" dirty="0" smtClean="0"/>
              <a:t>А так-же уничтожать тараканов по пути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127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ru-RU" dirty="0" smtClean="0"/>
              <a:t>Визуальная часть моего проекта:</a:t>
            </a:r>
            <a:br>
              <a:rPr lang="ru-RU" dirty="0" smtClean="0"/>
            </a:br>
            <a:r>
              <a:rPr lang="ru-RU" dirty="0" smtClean="0"/>
              <a:t>Спрайты</a:t>
            </a:r>
            <a:r>
              <a:rPr lang="en-US" dirty="0" smtClean="0"/>
              <a:t>,</a:t>
            </a:r>
            <a:r>
              <a:rPr lang="ru-RU" dirty="0" smtClean="0"/>
              <a:t>и </a:t>
            </a:r>
            <a:r>
              <a:rPr lang="ru-RU" dirty="0" err="1" smtClean="0"/>
              <a:t>тд</a:t>
            </a:r>
            <a:r>
              <a:rPr lang="ru-RU" dirty="0" smtClean="0"/>
              <a:t>…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07" y="1640102"/>
            <a:ext cx="1304925" cy="18478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532" y="1640102"/>
            <a:ext cx="4781550" cy="13525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532" y="3487952"/>
            <a:ext cx="2914650" cy="1047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6607" y="1320800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Дихлофос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026509" y="1295785"/>
            <a:ext cx="4309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Джип</a:t>
            </a:r>
            <a:r>
              <a:rPr lang="en-US" dirty="0" smtClean="0"/>
              <a:t>,</a:t>
            </a:r>
            <a:r>
              <a:rPr lang="ru-RU" dirty="0" smtClean="0"/>
              <a:t> держатель пулемёта и пулемёт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378904" y="3118620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Таракан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082" y="1030725"/>
            <a:ext cx="3270541" cy="518652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190121" y="660400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Код Джипа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940366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72</TotalTime>
  <Words>85</Words>
  <Application>Microsoft Office PowerPoint</Application>
  <PresentationFormat>Широкоэкранный</PresentationFormat>
  <Paragraphs>17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Грань</vt:lpstr>
      <vt:lpstr>Название: «Таракашки»</vt:lpstr>
      <vt:lpstr>Меня зовут Талдыкин Дмитрий. Мне 11 лет.</vt:lpstr>
      <vt:lpstr>Тема моего проекта: Тараканы уничтожают Землю</vt:lpstr>
      <vt:lpstr>Визуальная часть моего проекта: Спрайты,и тд…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Название: «Таракашки»</dc:title>
  <dc:creator>user</dc:creator>
  <cp:lastModifiedBy>user</cp:lastModifiedBy>
  <cp:revision>3</cp:revision>
  <dcterms:created xsi:type="dcterms:W3CDTF">2026-05-16T04:18:37Z</dcterms:created>
  <dcterms:modified xsi:type="dcterms:W3CDTF">2026-05-16T05:30:47Z</dcterms:modified>
</cp:coreProperties>
</file>