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58" r:id="rId4"/>
    <p:sldId id="259" r:id="rId5"/>
    <p:sldId id="257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3" autoAdjust="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30EDB-043F-4BF9-8667-04F538B19D2B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7F308-A748-4CA1-90C3-77D9F1938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7F308-A748-4CA1-90C3-77D9F1938DC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7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36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917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0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6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97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38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30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33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99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499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3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2C7E-A240-4CFA-BDB0-E636743F1DDE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4FEF8-6BBC-4560-BE17-E553FAF97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33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lck.ru/3TgKJ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Geometry Dash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Петухов Ерофей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446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Мне 13 лет</a:t>
            </a:r>
            <a:r>
              <a:rPr lang="en-US" dirty="0" smtClean="0"/>
              <a:t>.</a:t>
            </a:r>
            <a:r>
              <a:rPr lang="ru-RU" dirty="0" smtClean="0"/>
              <a:t> Я учился сам около 1 года и 2 лет в </a:t>
            </a:r>
            <a:r>
              <a:rPr lang="en-US" dirty="0" smtClean="0"/>
              <a:t>Garage Tesla</a:t>
            </a:r>
            <a:r>
              <a:rPr lang="en-US" dirty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9311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Оригинал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ru-RU" dirty="0" smtClean="0"/>
              <a:t>Название</a:t>
            </a:r>
            <a:r>
              <a:rPr lang="en-US" dirty="0" smtClean="0"/>
              <a:t>: Geometry Dash</a:t>
            </a:r>
            <a:endParaRPr lang="ru-RU" dirty="0" smtClean="0"/>
          </a:p>
          <a:p>
            <a:r>
              <a:rPr lang="ru-RU" dirty="0" smtClean="0"/>
              <a:t>Ссылка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https://clck.ru/3TgKJf</a:t>
            </a:r>
            <a:endParaRPr lang="ru-RU" dirty="0" smtClean="0"/>
          </a:p>
          <a:p>
            <a:r>
              <a:rPr lang="ru-RU" dirty="0" smtClean="0"/>
              <a:t>Стоимость</a:t>
            </a:r>
            <a:r>
              <a:rPr lang="en-US" dirty="0" smtClean="0"/>
              <a:t>: </a:t>
            </a:r>
            <a:r>
              <a:rPr lang="ru-RU" dirty="0"/>
              <a:t>200 </a:t>
            </a:r>
            <a:r>
              <a:rPr lang="ru-RU" dirty="0" err="1" smtClean="0"/>
              <a:t>руб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898" y="3183147"/>
            <a:ext cx="2830902" cy="283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5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мой уровень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47" y="1825625"/>
            <a:ext cx="9961905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44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Идея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Квадрат прыгает по геометрическим фигурам</a:t>
            </a:r>
            <a:r>
              <a:rPr lang="en-US" dirty="0" smtClean="0"/>
              <a:t>. </a:t>
            </a:r>
            <a:r>
              <a:rPr lang="ru-RU" dirty="0" smtClean="0"/>
              <a:t>Вот они все</a:t>
            </a:r>
            <a:r>
              <a:rPr lang="en-US" dirty="0" smtClean="0"/>
              <a:t>: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28" y="2356122"/>
            <a:ext cx="5625995" cy="395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0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чём я делал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делал клон </a:t>
            </a:r>
            <a:r>
              <a:rPr lang="en-US" dirty="0" smtClean="0"/>
              <a:t>Geometry Dash</a:t>
            </a:r>
            <a:r>
              <a:rPr lang="ru-RU" dirty="0" smtClean="0"/>
              <a:t> на таком движке как </a:t>
            </a:r>
            <a:r>
              <a:rPr lang="en-US" dirty="0" smtClean="0"/>
              <a:t>Unity</a:t>
            </a:r>
            <a:r>
              <a:rPr lang="en-US" dirty="0"/>
              <a:t>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99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3948892" cy="4468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092" y="2045277"/>
            <a:ext cx="4666346" cy="411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05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26" y="1690688"/>
            <a:ext cx="4184548" cy="461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676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75</Words>
  <Application>Microsoft Office PowerPoint</Application>
  <PresentationFormat>Широкоэкранный</PresentationFormat>
  <Paragraphs>16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Geometry Dash</vt:lpstr>
      <vt:lpstr>Я</vt:lpstr>
      <vt:lpstr>Оригинал игры</vt:lpstr>
      <vt:lpstr>Вот мой уровень:</vt:lpstr>
      <vt:lpstr>Идея игры</vt:lpstr>
      <vt:lpstr>На чём я делал</vt:lpstr>
      <vt:lpstr>Код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Geometry Dash</dc:title>
  <dc:creator>user</dc:creator>
  <cp:lastModifiedBy>user</cp:lastModifiedBy>
  <cp:revision>5</cp:revision>
  <dcterms:created xsi:type="dcterms:W3CDTF">2026-05-16T10:27:07Z</dcterms:created>
  <dcterms:modified xsi:type="dcterms:W3CDTF">2026-05-16T11:05:04Z</dcterms:modified>
</cp:coreProperties>
</file>