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Economica" panose="020B0604020202020204" charset="0"/>
      <p:regular r:id="rId9"/>
      <p:bold r:id="rId10"/>
      <p:italic r:id="rId11"/>
      <p:boldItalic r:id="rId12"/>
    </p:embeddedFont>
    <p:embeddedFont>
      <p:font typeface="Open Sans" panose="020B0606030504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e28145b99c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e28145b99c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e28145b99c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e28145b99c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e28145b99c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e28145b99c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e28145b99c_0_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e28145b99c_0_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1460525" y="190600"/>
            <a:ext cx="8520600" cy="195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  бункер </a:t>
            </a:r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2483925" y="3570598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                                       Ш. Дима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224400" y="192800"/>
            <a:ext cx="8520600" cy="43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бункер когда говорит неправильный пароль то пароль правиль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 если он говорит правильный пароль правильный пароль не правельный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вот немного о бункере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54050" y="0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код бункера</a:t>
            </a:r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54050" y="697375"/>
            <a:ext cx="8520600" cy="6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457200" lvl="0" indent="-3079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print ("секретная база сюда 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print ("_____________________________-")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password = ("123456789")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access_qranted = False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while True: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if not access_qranted: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print ("ведите пороль от генерала гавса вы недолжны идти а школу скольео у первово омеченого")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attempt = input("&gt;")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if(attempt==password):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access_qranted = True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print("неправильный пороль")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while access_qranted: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print("выбpерете действие")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print("1 открыть.")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print("2 сменить пороль")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print("3 выйти")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print("4 продать чебуреки бксплатно")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canc = input("&gt;")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if canc == "1":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    print("дверь открыта")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продолжение</a:t>
            </a:r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11700" y="11630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10000"/>
          </a:bodyPr>
          <a:lstStyle/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elif canc == "2":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    print("поздравляю ты попал на шипа сверху лава")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    break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    exit()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elif canc == "3":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    print("поздравляю ты вышел но там пороль 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    access_qranted = False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    break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    exit()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elif canc == "4":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    print("поздравляю ты получил премию")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else: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        print("неизвисная команда вы включили тревогу ")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else:</a:t>
            </a:r>
            <a:endParaRPr sz="5000"/>
          </a:p>
          <a:p>
            <a:pPr marL="457200" lvl="0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sz="5000"/>
              <a:t>            print("правельный пароль")</a:t>
            </a:r>
            <a:endParaRPr sz="50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" name="2026-05-16 16-32-58">
            <a:hlinkClick r:id="" action="ppaction://media"/>
            <a:extLst>
              <a:ext uri="{FF2B5EF4-FFF2-40B4-BE49-F238E27FC236}">
                <a16:creationId xmlns:a16="http://schemas.microsoft.com/office/drawing/2014/main" id="{0F9EF2D7-628D-AFCB-52A0-262A2B5B86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CC958-945F-ACE8-BAE0-DBEBF832A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48D528-56EF-2E05-0DED-ED6EE3B5C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flipH="1" flipV="1">
            <a:off x="67507" y="5118341"/>
            <a:ext cx="45719" cy="5031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3621367"/>
      </p:ext>
    </p:extLst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Экран (16:9)</PresentationFormat>
  <Paragraphs>71</Paragraphs>
  <Slides>6</Slides>
  <Notes>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Economica</vt:lpstr>
      <vt:lpstr>Open Sans</vt:lpstr>
      <vt:lpstr>Arial</vt:lpstr>
      <vt:lpstr>Luxe</vt:lpstr>
      <vt:lpstr>                бункер </vt:lpstr>
      <vt:lpstr>Презентация PowerPoint</vt:lpstr>
      <vt:lpstr>код бункера</vt:lpstr>
      <vt:lpstr>продолжение</vt:lpstr>
      <vt:lpstr>Презентация PowerPoint</vt:lpstr>
      <vt:lpstr>Спасибо за внимание.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kolesnikjulia123@gmail.com</cp:lastModifiedBy>
  <cp:revision>1</cp:revision>
  <dcterms:modified xsi:type="dcterms:W3CDTF">2026-05-16T09:40:40Z</dcterms:modified>
</cp:coreProperties>
</file>